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6" r:id="rId2"/>
    <p:sldMasterId id="2147483713" r:id="rId3"/>
    <p:sldMasterId id="2147483774" r:id="rId4"/>
    <p:sldMasterId id="2147483778" r:id="rId5"/>
    <p:sldMasterId id="2147483822" r:id="rId6"/>
    <p:sldMasterId id="2147483929" r:id="rId7"/>
    <p:sldMasterId id="2147483941" r:id="rId8"/>
    <p:sldMasterId id="2147483954" r:id="rId9"/>
    <p:sldMasterId id="2147483966" r:id="rId10"/>
    <p:sldMasterId id="2147483990" r:id="rId11"/>
    <p:sldMasterId id="2147484002" r:id="rId12"/>
    <p:sldMasterId id="2147484038" r:id="rId13"/>
    <p:sldMasterId id="2147484050" r:id="rId14"/>
    <p:sldMasterId id="2147484062" r:id="rId15"/>
    <p:sldMasterId id="2147484074" r:id="rId16"/>
    <p:sldMasterId id="2147484086" r:id="rId17"/>
    <p:sldMasterId id="2147484098" r:id="rId18"/>
  </p:sldMasterIdLst>
  <p:notesMasterIdLst>
    <p:notesMasterId r:id="rId80"/>
  </p:notesMasterIdLst>
  <p:sldIdLst>
    <p:sldId id="260" r:id="rId19"/>
    <p:sldId id="356" r:id="rId20"/>
    <p:sldId id="355" r:id="rId21"/>
    <p:sldId id="349" r:id="rId22"/>
    <p:sldId id="352" r:id="rId23"/>
    <p:sldId id="351" r:id="rId24"/>
    <p:sldId id="350" r:id="rId25"/>
    <p:sldId id="354" r:id="rId26"/>
    <p:sldId id="286" r:id="rId27"/>
    <p:sldId id="296" r:id="rId28"/>
    <p:sldId id="293" r:id="rId29"/>
    <p:sldId id="297" r:id="rId30"/>
    <p:sldId id="300" r:id="rId31"/>
    <p:sldId id="295" r:id="rId32"/>
    <p:sldId id="317" r:id="rId33"/>
    <p:sldId id="318" r:id="rId34"/>
    <p:sldId id="326" r:id="rId35"/>
    <p:sldId id="324" r:id="rId36"/>
    <p:sldId id="357" r:id="rId37"/>
    <p:sldId id="363" r:id="rId38"/>
    <p:sldId id="358" r:id="rId39"/>
    <p:sldId id="282" r:id="rId40"/>
    <p:sldId id="276" r:id="rId41"/>
    <p:sldId id="360" r:id="rId42"/>
    <p:sldId id="262" r:id="rId43"/>
    <p:sldId id="279" r:id="rId44"/>
    <p:sldId id="367" r:id="rId45"/>
    <p:sldId id="327" r:id="rId46"/>
    <p:sldId id="365" r:id="rId47"/>
    <p:sldId id="288" r:id="rId48"/>
    <p:sldId id="329" r:id="rId49"/>
    <p:sldId id="330" r:id="rId50"/>
    <p:sldId id="314" r:id="rId51"/>
    <p:sldId id="346" r:id="rId52"/>
    <p:sldId id="331" r:id="rId53"/>
    <p:sldId id="332" r:id="rId54"/>
    <p:sldId id="333" r:id="rId55"/>
    <p:sldId id="376" r:id="rId56"/>
    <p:sldId id="373" r:id="rId57"/>
    <p:sldId id="366" r:id="rId58"/>
    <p:sldId id="287" r:id="rId59"/>
    <p:sldId id="381" r:id="rId60"/>
    <p:sldId id="336" r:id="rId61"/>
    <p:sldId id="312" r:id="rId62"/>
    <p:sldId id="337" r:id="rId63"/>
    <p:sldId id="302" r:id="rId64"/>
    <p:sldId id="379" r:id="rId65"/>
    <p:sldId id="378" r:id="rId66"/>
    <p:sldId id="341" r:id="rId67"/>
    <p:sldId id="311" r:id="rId68"/>
    <p:sldId id="361" r:id="rId69"/>
    <p:sldId id="342" r:id="rId70"/>
    <p:sldId id="340" r:id="rId71"/>
    <p:sldId id="368" r:id="rId72"/>
    <p:sldId id="374" r:id="rId73"/>
    <p:sldId id="375" r:id="rId74"/>
    <p:sldId id="377" r:id="rId75"/>
    <p:sldId id="369" r:id="rId76"/>
    <p:sldId id="370" r:id="rId77"/>
    <p:sldId id="380" r:id="rId78"/>
    <p:sldId id="348" r:id="rId79"/>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689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381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071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7629"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4518" algn="l" defTabSz="456890" rtl="0" eaLnBrk="1" latinLnBrk="0" hangingPunct="1">
      <a:defRPr sz="2400" kern="1200">
        <a:solidFill>
          <a:schemeClr val="tx1"/>
        </a:solidFill>
        <a:latin typeface="Arial" charset="0"/>
        <a:ea typeface="ＭＳ Ｐゴシック" charset="0"/>
        <a:cs typeface="ＭＳ Ｐゴシック" charset="0"/>
      </a:defRPr>
    </a:lvl6pPr>
    <a:lvl7pPr marL="2741408" algn="l" defTabSz="456890" rtl="0" eaLnBrk="1" latinLnBrk="0" hangingPunct="1">
      <a:defRPr sz="2400" kern="1200">
        <a:solidFill>
          <a:schemeClr val="tx1"/>
        </a:solidFill>
        <a:latin typeface="Arial" charset="0"/>
        <a:ea typeface="ＭＳ Ｐゴシック" charset="0"/>
        <a:cs typeface="ＭＳ Ｐゴシック" charset="0"/>
      </a:defRPr>
    </a:lvl7pPr>
    <a:lvl8pPr marL="3198320" algn="l" defTabSz="456890" rtl="0" eaLnBrk="1" latinLnBrk="0" hangingPunct="1">
      <a:defRPr sz="2400" kern="1200">
        <a:solidFill>
          <a:schemeClr val="tx1"/>
        </a:solidFill>
        <a:latin typeface="Arial" charset="0"/>
        <a:ea typeface="ＭＳ Ｐゴシック" charset="0"/>
        <a:cs typeface="ＭＳ Ｐゴシック" charset="0"/>
      </a:defRPr>
    </a:lvl8pPr>
    <a:lvl9pPr marL="3655222" algn="l" defTabSz="45689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48BE"/>
    <a:srgbClr val="00A6AC"/>
    <a:srgbClr val="318617"/>
    <a:srgbClr val="FF0000"/>
    <a:srgbClr val="0B0B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5" autoAdjust="0"/>
    <p:restoredTop sz="72847" autoAdjust="0"/>
  </p:normalViewPr>
  <p:slideViewPr>
    <p:cSldViewPr>
      <p:cViewPr varScale="1">
        <p:scale>
          <a:sx n="132" d="100"/>
          <a:sy n="132" d="100"/>
        </p:scale>
        <p:origin x="-104" y="-128"/>
      </p:cViewPr>
      <p:guideLst>
        <p:guide orient="horz" pos="1620"/>
        <p:guide pos="2880"/>
      </p:guideLst>
    </p:cSldViewPr>
  </p:slideViewPr>
  <p:outlineViewPr>
    <p:cViewPr>
      <p:scale>
        <a:sx n="33" d="100"/>
        <a:sy n="33" d="100"/>
      </p:scale>
      <p:origin x="0" y="568"/>
    </p:cViewPr>
  </p:outlineViewPr>
  <p:notesTextViewPr>
    <p:cViewPr>
      <p:scale>
        <a:sx n="3" d="2"/>
        <a:sy n="3" d="2"/>
      </p:scale>
      <p:origin x="0" y="0"/>
    </p:cViewPr>
  </p:notesTextViewPr>
  <p:sorterViewPr>
    <p:cViewPr varScale="1">
      <p:scale>
        <a:sx n="1" d="1"/>
        <a:sy n="1" d="1"/>
      </p:scale>
      <p:origin x="0" y="4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C4F7CAD-7724-674E-B0A8-281DC694F566}" type="slidenum">
              <a:rPr lang="en-US"/>
              <a:pPr/>
              <a:t>‹#›</a:t>
            </a:fld>
            <a:endParaRPr lang="en-US"/>
          </a:p>
        </p:txBody>
      </p:sp>
    </p:spTree>
    <p:extLst>
      <p:ext uri="{BB962C8B-B14F-4D97-AF65-F5344CB8AC3E}">
        <p14:creationId xmlns:p14="http://schemas.microsoft.com/office/powerpoint/2010/main" val="2633575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37907078" indent="-37450187"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381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716"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629"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518" algn="l" defTabSz="456890" rtl="0" eaLnBrk="1" latinLnBrk="0" hangingPunct="1">
      <a:defRPr sz="1200" kern="1200">
        <a:solidFill>
          <a:schemeClr val="tx1"/>
        </a:solidFill>
        <a:latin typeface="+mn-lt"/>
        <a:ea typeface="+mn-ea"/>
        <a:cs typeface="+mn-cs"/>
      </a:defRPr>
    </a:lvl6pPr>
    <a:lvl7pPr marL="2741408" algn="l" defTabSz="456890" rtl="0" eaLnBrk="1" latinLnBrk="0" hangingPunct="1">
      <a:defRPr sz="1200" kern="1200">
        <a:solidFill>
          <a:schemeClr val="tx1"/>
        </a:solidFill>
        <a:latin typeface="+mn-lt"/>
        <a:ea typeface="+mn-ea"/>
        <a:cs typeface="+mn-cs"/>
      </a:defRPr>
    </a:lvl7pPr>
    <a:lvl8pPr marL="3198320" algn="l" defTabSz="456890" rtl="0" eaLnBrk="1" latinLnBrk="0" hangingPunct="1">
      <a:defRPr sz="1200" kern="1200">
        <a:solidFill>
          <a:schemeClr val="tx1"/>
        </a:solidFill>
        <a:latin typeface="+mn-lt"/>
        <a:ea typeface="+mn-ea"/>
        <a:cs typeface="+mn-cs"/>
      </a:defRPr>
    </a:lvl8pPr>
    <a:lvl9pPr marL="3655222" algn="l" defTabSz="4568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C68EF16-0BAC-C643-83E5-F85AECF41D56}" type="slidenum">
              <a:rPr lang="en-US" sz="1200"/>
              <a:pPr/>
              <a:t>1</a:t>
            </a:fld>
            <a:endParaRPr lang="en-US" sz="1200"/>
          </a:p>
        </p:txBody>
      </p:sp>
      <p:sp>
        <p:nvSpPr>
          <p:cNvPr id="55299" name="Rectangle 2"/>
          <p:cNvSpPr>
            <a:spLocks noGrp="1" noRot="1" noChangeAspect="1" noChangeArrowheads="1"/>
          </p:cNvSpPr>
          <p:nvPr>
            <p:ph type="sldImg"/>
          </p:nvPr>
        </p:nvSpPr>
        <p:spPr>
          <a:xfrm>
            <a:off x="381000" y="685800"/>
            <a:ext cx="6096000" cy="3429000"/>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56062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787A09-85F4-BB44-9234-1977CE99FF9F}" type="slidenum">
              <a:rPr lang="en-US" sz="1200"/>
              <a:pPr/>
              <a:t>10</a:t>
            </a:fld>
            <a:endParaRPr lang="en-US" sz="1200"/>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For some of us, family is often the CAUSE of confusion rather than the cure.  Our expectations might be too high, our family relationships still unresolved, or whatever.  We feel confused and discouraged</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extLst>
      <p:ext uri="{BB962C8B-B14F-4D97-AF65-F5344CB8AC3E}">
        <p14:creationId xmlns:p14="http://schemas.microsoft.com/office/powerpoint/2010/main" val="256873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5C8D9FF-B776-5649-9C75-96CDA7CB9A1F}" type="slidenum">
              <a:rPr lang="en-US" sz="1200"/>
              <a:pPr/>
              <a:t>11</a:t>
            </a:fld>
            <a:endParaRPr lang="en-US" sz="1200"/>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In</a:t>
            </a:r>
            <a:r>
              <a:rPr lang="en-US" sz="1200" kern="1200" baseline="0">
                <a:solidFill>
                  <a:schemeClr val="tx1"/>
                </a:solidFill>
                <a:effectLst/>
                <a:latin typeface="Arial" charset="0"/>
                <a:ea typeface="ＭＳ Ｐゴシック" charset="-128"/>
                <a:cs typeface="ＭＳ Ｐゴシック" charset="-128"/>
              </a:rPr>
              <a:t> any event, a</a:t>
            </a:r>
            <a:r>
              <a:rPr lang="en-US" sz="1200" kern="1200">
                <a:solidFill>
                  <a:schemeClr val="tx1"/>
                </a:solidFill>
                <a:effectLst/>
                <a:latin typeface="Arial" charset="0"/>
                <a:ea typeface="ＭＳ Ｐゴシック" charset="-128"/>
                <a:cs typeface="ＭＳ Ｐゴシック" charset="-128"/>
              </a:rPr>
              <a:t>re you confused or discouraged today?</a:t>
            </a:r>
            <a:r>
              <a:rPr lang="en-SG">
                <a:effectLst/>
              </a:rPr>
              <a:t> </a:t>
            </a:r>
          </a:p>
          <a:p>
            <a:pPr eaLnBrk="1" hangingPunct="1"/>
            <a:r>
              <a:rPr lang="en-US" sz="1200" kern="1200">
                <a:solidFill>
                  <a:schemeClr val="tx1"/>
                </a:solidFill>
                <a:effectLst/>
                <a:latin typeface="Arial" charset="0"/>
                <a:ea typeface="ＭＳ Ｐゴシック" charset="-128"/>
                <a:cs typeface="ＭＳ Ｐゴシック" charset="-128"/>
              </a:rPr>
              <a:t>Maybe it has nothing to do with separations from loved ones.  Maybe you are disappointed with missed opportunities or with what’s happening at work—not feeling understood, working too many hours, not getting paid decently, or bad decisions where you pay a heavy price.</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913749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77190B1-2B5A-944F-9608-A680E9EC6785}" type="slidenum">
              <a:rPr lang="en-US" sz="1200"/>
              <a:pPr/>
              <a:t>12</a:t>
            </a:fld>
            <a:endParaRPr lang="en-US" sz="1200"/>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For some of us, discouragement comes when we have prayed and prayed but our prayers don’t seem to go higher than the ceiling.</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2183111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8D0D8F0-AE92-5B42-B9D7-723CCDC275B1}" type="slidenum">
              <a:rPr lang="en-US" sz="1200"/>
              <a:pPr/>
              <a:t>13</a:t>
            </a:fld>
            <a:endParaRPr lang="en-US" sz="1200"/>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At other times, we’re confused or discouraged and we don’t even know why!</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168345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5B19C18-66BA-C74E-AB88-3536234866C7}" type="slidenum">
              <a:rPr lang="en-US" sz="1200"/>
              <a:pPr/>
              <a:t>14</a:t>
            </a:fld>
            <a:endParaRPr lang="en-US" sz="1200"/>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In any case, we just know that we need God to fill the void.  Wouldn’t it be great to just exchange our confusion and disappointment with Christ’s comfort?</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79959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FD7E418-9C85-CA4A-96C8-E6D502069FBC}" type="slidenum">
              <a:rPr lang="en-US" sz="1200"/>
              <a:pPr/>
              <a:t>15</a:t>
            </a:fld>
            <a:endParaRPr lang="en-US" sz="120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But how do you do that?  </a:t>
            </a:r>
            <a:r>
              <a:rPr lang="en-US" sz="1200" i="1" kern="1200">
                <a:solidFill>
                  <a:schemeClr val="tx1"/>
                </a:solidFill>
                <a:effectLst/>
                <a:latin typeface="Arial" charset="0"/>
                <a:ea typeface="ＭＳ Ｐゴシック" charset="-128"/>
                <a:cs typeface="ＭＳ Ｐゴシック" charset="-128"/>
              </a:rPr>
              <a:t>How can you replace your confusion with Christ’s comfort?</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2530348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John 1–13 the disciples had seen Jesus do incredible things—</a:t>
            </a:r>
            <a:r>
              <a:rPr lang="en-SG">
                <a:effectLst/>
              </a:rPr>
              <a:t> </a:t>
            </a:r>
          </a:p>
          <a:p>
            <a:r>
              <a:rPr lang="en-US" sz="1200" kern="1200">
                <a:solidFill>
                  <a:schemeClr val="tx1"/>
                </a:solidFill>
                <a:effectLst/>
                <a:latin typeface="Arial" charset="0"/>
                <a:ea typeface="ＭＳ Ｐゴシック" charset="-128"/>
                <a:cs typeface="ＭＳ Ｐゴシック" charset="-128"/>
              </a:rPr>
              <a:t>They saw him heal the blind</a:t>
            </a:r>
            <a:r>
              <a:rPr lang="mr-IN"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16</a:t>
            </a:fld>
            <a:endParaRPr lang="en-US"/>
          </a:p>
        </p:txBody>
      </p:sp>
    </p:spTree>
    <p:extLst>
      <p:ext uri="{BB962C8B-B14F-4D97-AF65-F5344CB8AC3E}">
        <p14:creationId xmlns:p14="http://schemas.microsoft.com/office/powerpoint/2010/main" val="1497647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mr-IN"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and raise the dead as the climax of seven signs—so they placed their trust in him.</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17</a:t>
            </a:fld>
            <a:endParaRPr lang="en-US"/>
          </a:p>
        </p:txBody>
      </p:sp>
    </p:spTree>
    <p:extLst>
      <p:ext uri="{BB962C8B-B14F-4D97-AF65-F5344CB8AC3E}">
        <p14:creationId xmlns:p14="http://schemas.microsoft.com/office/powerpoint/2010/main" val="3874782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BFC3BFB-31FF-9E40-A133-C5407D78B114}" type="slidenum">
              <a:rPr lang="en-US" sz="1200">
                <a:solidFill>
                  <a:srgbClr val="000000"/>
                </a:solidFill>
              </a:rPr>
              <a:pPr/>
              <a:t>18</a:t>
            </a:fld>
            <a:endParaRPr lang="en-US" sz="1200">
              <a:solidFill>
                <a:srgbClr val="000000"/>
              </a:solidFill>
            </a:endParaRPr>
          </a:p>
        </p:txBody>
      </p:sp>
      <p:sp>
        <p:nvSpPr>
          <p:cNvPr id="83971" name="Rectangle 1026"/>
          <p:cNvSpPr>
            <a:spLocks noGrp="1" noRot="1" noChangeAspect="1" noChangeArrowheads="1" noTextEdit="1"/>
          </p:cNvSpPr>
          <p:nvPr>
            <p:ph type="sldImg"/>
          </p:nvPr>
        </p:nvSpPr>
        <p:spPr>
          <a:xfrm>
            <a:off x="381000" y="685800"/>
            <a:ext cx="6096000" cy="3429000"/>
          </a:xfrm>
          <a:ln/>
        </p:spPr>
      </p:sp>
      <p:sp>
        <p:nvSpPr>
          <p:cNvPr id="8397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200" kern="1200">
              <a:solidFill>
                <a:schemeClr val="tx1"/>
              </a:solidFill>
              <a:effectLst/>
              <a:latin typeface="Arial" charset="0"/>
              <a:ea typeface="ＭＳ Ｐゴシック" charset="-128"/>
              <a:cs typeface="ＭＳ Ｐゴシック" charset="-128"/>
            </a:endParaRPr>
          </a:p>
          <a:p>
            <a:pPr>
              <a:spcBef>
                <a:spcPct val="0"/>
              </a:spcBef>
            </a:pPr>
            <a:r>
              <a:rPr lang="en-US" sz="1200" kern="1200">
                <a:solidFill>
                  <a:schemeClr val="tx1"/>
                </a:solidFill>
                <a:effectLst/>
                <a:latin typeface="Arial" charset="0"/>
                <a:ea typeface="ＭＳ Ｐゴシック" charset="-128"/>
                <a:cs typeface="ＭＳ Ｐゴシック" charset="-128"/>
              </a:rPr>
              <a:t>After John 14, two more signs still lay ahead.</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962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what was the point of all these signs? I used to sum up the Gospel of John with the word “belief” until one day it hit me that the noun “belief” never even appeared in the gospel! In this book the noun “</a:t>
            </a:r>
            <a:r>
              <a:rPr lang="en-US" sz="1200" u="sng" kern="1200">
                <a:solidFill>
                  <a:schemeClr val="tx1"/>
                </a:solidFill>
                <a:effectLst/>
                <a:latin typeface="Arial" charset="0"/>
                <a:ea typeface="ＭＳ Ｐゴシック" charset="-128"/>
                <a:cs typeface="ＭＳ Ｐゴシック" charset="-128"/>
              </a:rPr>
              <a:t>belief</a:t>
            </a:r>
            <a:r>
              <a:rPr lang="en-US" sz="1200" kern="1200">
                <a:solidFill>
                  <a:schemeClr val="tx1"/>
                </a:solidFill>
                <a:effectLst/>
                <a:latin typeface="Arial" charset="0"/>
                <a:ea typeface="ＭＳ Ｐゴシック" charset="-128"/>
                <a:cs typeface="ＭＳ Ｐゴシック" charset="-128"/>
              </a:rPr>
              <a:t>” never appears</a:t>
            </a:r>
            <a:r>
              <a:rPr lang="mr-IN"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19</a:t>
            </a:fld>
            <a:endParaRPr lang="en-US"/>
          </a:p>
        </p:txBody>
      </p:sp>
    </p:spTree>
    <p:extLst>
      <p:ext uri="{BB962C8B-B14F-4D97-AF65-F5344CB8AC3E}">
        <p14:creationId xmlns:p14="http://schemas.microsoft.com/office/powerpoint/2010/main" val="104572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4E174D-6D79-C14C-9985-BF68573A8088}" type="slidenum">
              <a:rPr lang="en-US" sz="1200"/>
              <a:pPr/>
              <a:t>2</a:t>
            </a:fld>
            <a:endParaRPr lang="en-US" sz="1200"/>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One reality that we all face in life is separation from those we love. </a:t>
            </a:r>
            <a:endParaRPr lang="en-US">
              <a:ea typeface="ＭＳ Ｐゴシック" charset="0"/>
              <a:cs typeface="ＭＳ Ｐゴシック" charset="0"/>
            </a:endParaRPr>
          </a:p>
        </p:txBody>
      </p:sp>
    </p:spTree>
    <p:extLst>
      <p:ext uri="{BB962C8B-B14F-4D97-AF65-F5344CB8AC3E}">
        <p14:creationId xmlns:p14="http://schemas.microsoft.com/office/powerpoint/2010/main" val="347540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Thus Lincoln calls this series appropriately “So Believe.”</a:t>
            </a:r>
            <a:r>
              <a:rPr lang="en-SG">
                <a:effectLst/>
              </a:rPr>
              <a:t> </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21</a:t>
            </a:fld>
            <a:endParaRPr lang="en-US"/>
          </a:p>
        </p:txBody>
      </p:sp>
    </p:spTree>
    <p:extLst>
      <p:ext uri="{BB962C8B-B14F-4D97-AF65-F5344CB8AC3E}">
        <p14:creationId xmlns:p14="http://schemas.microsoft.com/office/powerpoint/2010/main" val="2250159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64AB41-DAE0-AD4E-8359-832C4F6E25D6}" type="slidenum">
              <a:rPr lang="en-US" sz="1200">
                <a:solidFill>
                  <a:srgbClr val="000000"/>
                </a:solidFill>
              </a:rPr>
              <a:pPr/>
              <a:t>22</a:t>
            </a:fld>
            <a:endParaRPr lang="en-US" sz="1200">
              <a:solidFill>
                <a:srgbClr val="000000"/>
              </a:solidFill>
            </a:endParaRPr>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But in chapter 13 in the Upper Room Jesus had just told them that Judas would betray him (13:21)</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3418808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2AAF45-E688-484E-AB46-BE2ED18A18FE}" type="slidenum">
              <a:rPr lang="en-US" sz="1200"/>
              <a:pPr/>
              <a:t>23</a:t>
            </a:fld>
            <a:endParaRPr lang="en-US" sz="1200"/>
          </a:p>
        </p:txBody>
      </p:sp>
      <p:sp>
        <p:nvSpPr>
          <p:cNvPr id="88067" name="Rectangle 2"/>
          <p:cNvSpPr>
            <a:spLocks noGrp="1" noRot="1" noChangeAspect="1" noChangeArrowheads="1"/>
          </p:cNvSpPr>
          <p:nvPr>
            <p:ph type="sldImg"/>
          </p:nvPr>
        </p:nvSpPr>
        <p:spPr>
          <a:xfrm>
            <a:off x="381000" y="685800"/>
            <a:ext cx="6096000" cy="3429000"/>
          </a:xfrm>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Peter would deny him (13:38)</a:t>
            </a:r>
            <a:r>
              <a:rPr lang="mr-IN"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extLst>
      <p:ext uri="{BB962C8B-B14F-4D97-AF65-F5344CB8AC3E}">
        <p14:creationId xmlns:p14="http://schemas.microsoft.com/office/powerpoint/2010/main" val="1923520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4E174D-6D79-C14C-9985-BF68573A8088}" type="slidenum">
              <a:rPr lang="en-US" sz="1200"/>
              <a:pPr/>
              <a:t>24</a:t>
            </a:fld>
            <a:endParaRPr lang="en-US" sz="1200"/>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mr-IN">
                <a:ea typeface="ＭＳ Ｐゴシック" charset="0"/>
                <a:cs typeface="ＭＳ Ｐゴシック" charset="0"/>
              </a:rPr>
              <a:t>…</a:t>
            </a:r>
            <a:r>
              <a:rPr lang="en-US" sz="1200" kern="1200">
                <a:solidFill>
                  <a:schemeClr val="tx1"/>
                </a:solidFill>
                <a:effectLst/>
                <a:latin typeface="Arial" charset="0"/>
                <a:ea typeface="ＭＳ Ｐゴシック" charset="-128"/>
                <a:cs typeface="ＭＳ Ｐゴシック" charset="-128"/>
              </a:rPr>
              <a:t>and that he was going away where they couldn’t follow (13:33).  They were confused and discouraged!</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384100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104DB0D-1C1B-5842-AB9C-B7A3B7ECE431}" type="slidenum">
              <a:rPr lang="en-US" sz="1200"/>
              <a:pPr/>
              <a:t>25</a:t>
            </a:fld>
            <a:endParaRPr lang="en-US" sz="1200"/>
          </a:p>
        </p:txBody>
      </p:sp>
      <p:sp>
        <p:nvSpPr>
          <p:cNvPr id="90115" name="Rectangle 2"/>
          <p:cNvSpPr>
            <a:spLocks noGrp="1" noRot="1" noChangeAspect="1" noChangeArrowheads="1"/>
          </p:cNvSpPr>
          <p:nvPr>
            <p:ph type="sldImg"/>
          </p:nvPr>
        </p:nvSpPr>
        <p:spPr>
          <a:xfrm>
            <a:off x="381000" y="685800"/>
            <a:ext cx="6096000" cy="3429000"/>
          </a:xfrm>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a:p>
            <a:pPr>
              <a:spcBef>
                <a:spcPct val="0"/>
              </a:spcBef>
            </a:pPr>
            <a:r>
              <a:rPr lang="en-US" sz="1200" kern="1200">
                <a:solidFill>
                  <a:schemeClr val="tx1"/>
                </a:solidFill>
                <a:effectLst/>
                <a:latin typeface="Arial" charset="0"/>
                <a:ea typeface="ＭＳ Ｐゴシック" charset="-128"/>
                <a:cs typeface="ＭＳ Ｐゴシック" charset="-128"/>
              </a:rPr>
              <a:t>John 14 records how Jesus comforted them in their confusion and discouragement.  They were at the Passover meal in the Upper Room—</a:t>
            </a:r>
            <a:r>
              <a:rPr lang="en-SG" sz="2400">
                <a:effectLst/>
              </a:rPr>
              <a:t> </a:t>
            </a:r>
            <a:endParaRPr lang="en-US" sz="2400">
              <a:ea typeface="ＭＳ Ｐゴシック" charset="0"/>
              <a:cs typeface="ＭＳ Ｐゴシック" charset="0"/>
            </a:endParaRPr>
          </a:p>
        </p:txBody>
      </p:sp>
    </p:spTree>
    <p:extLst>
      <p:ext uri="{BB962C8B-B14F-4D97-AF65-F5344CB8AC3E}">
        <p14:creationId xmlns:p14="http://schemas.microsoft.com/office/powerpoint/2010/main" val="2551510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—all seated around a “U-shaped” table—dumbfounded with confusion.</a:t>
            </a:r>
            <a:r>
              <a:rPr lang="en-SG">
                <a:effectLst/>
              </a:rPr>
              <a:t> </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26</a:t>
            </a:fld>
            <a:endParaRPr lang="en-US"/>
          </a:p>
        </p:txBody>
      </p:sp>
    </p:spTree>
    <p:extLst>
      <p:ext uri="{BB962C8B-B14F-4D97-AF65-F5344CB8AC3E}">
        <p14:creationId xmlns:p14="http://schemas.microsoft.com/office/powerpoint/2010/main" val="125783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They needed to exchange their confusion with Christ's comfort, even as you and I need to do also.</a:t>
            </a:r>
          </a:p>
        </p:txBody>
      </p:sp>
      <p:sp>
        <p:nvSpPr>
          <p:cNvPr id="4" name="Slide Number Placeholder 3"/>
          <p:cNvSpPr>
            <a:spLocks noGrp="1"/>
          </p:cNvSpPr>
          <p:nvPr>
            <p:ph type="sldNum" sz="quarter" idx="10"/>
          </p:nvPr>
        </p:nvSpPr>
        <p:spPr/>
        <p:txBody>
          <a:bodyPr/>
          <a:lstStyle/>
          <a:p>
            <a:fld id="{EC4F7CAD-7724-674E-B0A8-281DC694F566}" type="slidenum">
              <a:rPr lang="en-US"/>
              <a:pPr/>
              <a:t>27</a:t>
            </a:fld>
            <a:endParaRPr lang="en-US"/>
          </a:p>
        </p:txBody>
      </p:sp>
    </p:spTree>
    <p:extLst>
      <p:ext uri="{BB962C8B-B14F-4D97-AF65-F5344CB8AC3E}">
        <p14:creationId xmlns:p14="http://schemas.microsoft.com/office/powerpoint/2010/main" val="1824960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A3B9A9D-79D2-7F41-8BEB-1C07EC767A51}" type="slidenum">
              <a:rPr lang="en-US" sz="1200"/>
              <a:pPr/>
              <a:t>28</a:t>
            </a:fld>
            <a:endParaRPr lang="en-US" sz="1200"/>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Today we’ll see that Jesus gives </a:t>
            </a:r>
            <a:r>
              <a:rPr lang="en-US" sz="1200" i="1" kern="1200">
                <a:solidFill>
                  <a:schemeClr val="tx1"/>
                </a:solidFill>
                <a:effectLst/>
                <a:latin typeface="Arial" charset="0"/>
                <a:ea typeface="ＭＳ Ｐゴシック" charset="-128"/>
                <a:cs typeface="ＭＳ Ｐゴシック" charset="-128"/>
              </a:rPr>
              <a:t>two ways to replace confusion with comfort</a:t>
            </a:r>
            <a:r>
              <a:rPr lang="en-US" sz="1200" kern="1200">
                <a:solidFill>
                  <a:schemeClr val="tx1"/>
                </a:solidFill>
                <a:effectLst/>
                <a:latin typeface="Arial" charset="0"/>
                <a:ea typeface="ＭＳ Ｐゴシック" charset="-128"/>
                <a:cs typeface="ＭＳ Ｐゴシック" charset="-128"/>
              </a:rPr>
              <a:t> during times of discouragement</a:t>
            </a:r>
            <a:r>
              <a:rPr lang="en-SG" sz="1200" kern="120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The first way to turn confusion into comfort is to…</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2259744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Believe that Christ will come back to bring you to your heavenly home.</a:t>
            </a:r>
            <a:r>
              <a:rPr lang="en-SG">
                <a:effectLst/>
              </a:rPr>
              <a:t> </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29</a:t>
            </a:fld>
            <a:endParaRPr lang="en-US"/>
          </a:p>
        </p:txBody>
      </p:sp>
    </p:spTree>
    <p:extLst>
      <p:ext uri="{BB962C8B-B14F-4D97-AF65-F5344CB8AC3E}">
        <p14:creationId xmlns:p14="http://schemas.microsoft.com/office/powerpoint/2010/main" val="3502440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E6B5A54-B0C1-6444-ADA6-2130F05E6849}" type="slidenum">
              <a:rPr lang="en-US" sz="1200"/>
              <a:pPr/>
              <a:t>30</a:t>
            </a:fld>
            <a:endParaRPr lang="en-US" sz="1200"/>
          </a:p>
        </p:txBody>
      </p:sp>
      <p:sp>
        <p:nvSpPr>
          <p:cNvPr id="97283" name="Rectangle 2"/>
          <p:cNvSpPr>
            <a:spLocks noGrp="1" noRot="1" noChangeAspect="1" noChangeArrowheads="1" noTextEdit="1"/>
          </p:cNvSpPr>
          <p:nvPr>
            <p:ph type="sldImg"/>
          </p:nvPr>
        </p:nvSpPr>
        <p:spPr>
          <a:xfrm>
            <a:off x="381000" y="685800"/>
            <a:ext cx="6096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9248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My wife Susan and I have served the Lord in Singapore for 26 years. This has included saying an average of one “goodbye” each year, as we have had</a:t>
            </a:r>
            <a:r>
              <a:rPr lang="en-US" sz="1200" kern="1200" baseline="0">
                <a:solidFill>
                  <a:schemeClr val="tx1"/>
                </a:solidFill>
                <a:effectLst/>
                <a:latin typeface="Arial" charset="0"/>
                <a:ea typeface="ＭＳ Ｐゴシック" charset="-128"/>
                <a:cs typeface="ＭＳ Ｐゴシック" charset="-128"/>
              </a:rPr>
              <a:t> about </a:t>
            </a:r>
            <a:r>
              <a:rPr lang="en-US" sz="1200" kern="1200">
                <a:solidFill>
                  <a:schemeClr val="tx1"/>
                </a:solidFill>
                <a:effectLst/>
                <a:latin typeface="Arial" charset="0"/>
                <a:ea typeface="ＭＳ Ｐゴシック" charset="-128"/>
                <a:cs typeface="ＭＳ Ｐゴシック" charset="-128"/>
              </a:rPr>
              <a:t>26 round trips across the Pacific. </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3</a:t>
            </a:fld>
            <a:endParaRPr lang="en-US"/>
          </a:p>
        </p:txBody>
      </p:sp>
    </p:spTree>
    <p:extLst>
      <p:ext uri="{BB962C8B-B14F-4D97-AF65-F5344CB8AC3E}">
        <p14:creationId xmlns:p14="http://schemas.microsoft.com/office/powerpoint/2010/main" val="3043103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73947EC-6942-8044-A74D-A95662C7CDD7}" type="slidenum">
              <a:rPr lang="en-US" sz="1200"/>
              <a:pPr/>
              <a:t>31</a:t>
            </a:fld>
            <a:endParaRPr lang="en-US" sz="1200"/>
          </a:p>
        </p:txBody>
      </p:sp>
      <p:sp>
        <p:nvSpPr>
          <p:cNvPr id="99331" name="Rectangle 2"/>
          <p:cNvSpPr>
            <a:spLocks noGrp="1" noRot="1" noChangeAspect="1" noChangeArrowheads="1" noTextEdit="1"/>
          </p:cNvSpPr>
          <p:nvPr>
            <p:ph type="sldImg"/>
          </p:nvPr>
        </p:nvSpPr>
        <p:spPr>
          <a:xfrm>
            <a:off x="381000" y="685800"/>
            <a:ext cx="6096000" cy="3429000"/>
          </a:xfrm>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Your heart is the center of your personality. You are responsible for the condition of your own heart</a:t>
            </a:r>
            <a:r>
              <a:rPr lang="mr-IN" sz="1200" kern="1200">
                <a:solidFill>
                  <a:schemeClr val="tx1"/>
                </a:solidFill>
                <a:effectLst/>
                <a:latin typeface="Arial"/>
                <a:ea typeface="ＭＳ Ｐゴシック" charset="-128"/>
                <a:cs typeface="Arial"/>
              </a:rPr>
              <a:t>…</a:t>
            </a:r>
            <a:endParaRPr lang="en-US">
              <a:latin typeface="Arial"/>
              <a:ea typeface="ＭＳ Ｐゴシック" charset="0"/>
              <a:cs typeface="Arial"/>
            </a:endParaRPr>
          </a:p>
        </p:txBody>
      </p:sp>
    </p:spTree>
    <p:extLst>
      <p:ext uri="{BB962C8B-B14F-4D97-AF65-F5344CB8AC3E}">
        <p14:creationId xmlns:p14="http://schemas.microsoft.com/office/powerpoint/2010/main" val="3006443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82EB433-978D-4E4F-A1A2-109C5922E5A7}" type="slidenum">
              <a:rPr lang="en-US" sz="1200"/>
              <a:pPr/>
              <a:t>32</a:t>
            </a:fld>
            <a:endParaRPr lang="en-US" sz="1200"/>
          </a:p>
        </p:txBody>
      </p:sp>
      <p:sp>
        <p:nvSpPr>
          <p:cNvPr id="101379" name="Rectangle 2"/>
          <p:cNvSpPr>
            <a:spLocks noGrp="1" noRot="1" noChangeAspect="1" noChangeArrowheads="1" noTextEdit="1"/>
          </p:cNvSpPr>
          <p:nvPr>
            <p:ph type="sldImg"/>
          </p:nvPr>
        </p:nvSpPr>
        <p:spPr>
          <a:xfrm>
            <a:off x="381000" y="685800"/>
            <a:ext cx="6096000" cy="342900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Christ gives three commands here—one on what not to do (“don’t be troubled”) and two on whom to trust—trust both the Father and the Son.</a:t>
            </a:r>
            <a:r>
              <a:rPr lang="en-SG">
                <a:effectLst/>
              </a:rPr>
              <a:t> </a:t>
            </a:r>
            <a:r>
              <a:rPr lang="en-US" sz="1200" kern="1200">
                <a:solidFill>
                  <a:schemeClr val="tx1"/>
                </a:solidFill>
                <a:effectLst/>
                <a:latin typeface="Arial" charset="0"/>
                <a:ea typeface="ＭＳ Ｐゴシック" charset="-128"/>
                <a:cs typeface="ＭＳ Ｐゴシック" charset="-128"/>
              </a:rPr>
              <a:t>But </a:t>
            </a:r>
            <a:r>
              <a:rPr lang="en-US" sz="1200" i="1" kern="1200">
                <a:solidFill>
                  <a:schemeClr val="tx1"/>
                </a:solidFill>
                <a:effectLst/>
                <a:latin typeface="Arial" charset="0"/>
                <a:ea typeface="ＭＳ Ｐゴシック" charset="-128"/>
                <a:cs typeface="ＭＳ Ｐゴシック" charset="-128"/>
              </a:rPr>
              <a:t>how</a:t>
            </a:r>
            <a:r>
              <a:rPr lang="en-US" sz="1200" kern="1200">
                <a:solidFill>
                  <a:schemeClr val="tx1"/>
                </a:solidFill>
                <a:effectLst/>
                <a:latin typeface="Arial" charset="0"/>
                <a:ea typeface="ＭＳ Ｐゴシック" charset="-128"/>
                <a:cs typeface="ＭＳ Ｐゴシック" charset="-128"/>
              </a:rPr>
              <a:t> do you trust God and Jesus?  Well…</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3505805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BEF9B79-4690-E14A-8263-267575EC15EF}" type="slidenum">
              <a:rPr lang="en-US" sz="1200"/>
              <a:pPr/>
              <a:t>33</a:t>
            </a:fld>
            <a:endParaRPr lang="en-US" sz="1200"/>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Know that Jesus is preparing heaven until he brings you home at the Rapture (</a:t>
            </a:r>
            <a:r>
              <a:rPr lang="en-US" sz="1200" u="sng" kern="1200">
                <a:solidFill>
                  <a:schemeClr val="tx1"/>
                </a:solidFill>
                <a:effectLst/>
                <a:latin typeface="Arial" charset="0"/>
                <a:ea typeface="ＭＳ Ｐゴシック" charset="-128"/>
                <a:cs typeface="ＭＳ Ｐゴシック" charset="-128"/>
              </a:rPr>
              <a:t>14:2-3</a:t>
            </a:r>
            <a:r>
              <a:rPr lang="en-US" sz="1200" kern="1200">
                <a:solidFill>
                  <a:schemeClr val="tx1"/>
                </a:solidFill>
                <a:effectLst/>
                <a:latin typeface="Arial" charset="0"/>
                <a:ea typeface="ＭＳ Ｐゴシック" charset="-128"/>
                <a:cs typeface="ＭＳ Ｐゴシック" charset="-128"/>
              </a:rPr>
              <a:t>).</a:t>
            </a:r>
            <a:r>
              <a:rPr lang="en-SG">
                <a:effectLst/>
              </a:rPr>
              <a:t> </a:t>
            </a:r>
          </a:p>
          <a:p>
            <a:pPr eaLnBrk="1" hangingPunct="1"/>
            <a:r>
              <a:rPr lang="en-US" sz="1200" kern="1200">
                <a:solidFill>
                  <a:schemeClr val="tx1"/>
                </a:solidFill>
                <a:effectLst/>
                <a:latin typeface="Arial" charset="0"/>
                <a:ea typeface="ＭＳ Ｐゴシック" charset="-128"/>
                <a:cs typeface="ＭＳ Ｐゴシック" charset="-128"/>
              </a:rPr>
              <a:t>The KJV says Jesus is preparing “mansions” in the Father’s house, which doesn’t make sense now.</a:t>
            </a:r>
            <a:endParaRPr lang="en-US">
              <a:ea typeface="ＭＳ Ｐゴシック" charset="0"/>
              <a:cs typeface="ＭＳ Ｐゴシック" charset="0"/>
            </a:endParaRPr>
          </a:p>
        </p:txBody>
      </p:sp>
    </p:spTree>
    <p:extLst>
      <p:ext uri="{BB962C8B-B14F-4D97-AF65-F5344CB8AC3E}">
        <p14:creationId xmlns:p14="http://schemas.microsoft.com/office/powerpoint/2010/main" val="1881967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5DA9B0-FEB1-9B4D-8949-4E956D9C9B1B}" type="slidenum">
              <a:rPr lang="en-US" sz="1200"/>
              <a:pPr/>
              <a:t>34</a:t>
            </a:fld>
            <a:endParaRPr lang="en-US" sz="1200"/>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 “mansion” simply meant a “dwelling place” then.</a:t>
            </a:r>
            <a:r>
              <a:rPr lang="en-SG">
                <a:effectLst/>
              </a:rPr>
              <a:t> </a:t>
            </a:r>
            <a:endParaRPr lang="en-US">
              <a:ea typeface="ＭＳ Ｐゴシック" charset="0"/>
              <a:cs typeface="ＭＳ Ｐゴシック"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a:ea typeface="ＭＳ Ｐゴシック" charset="0"/>
                <a:cs typeface="ＭＳ Ｐゴシック" charset="0"/>
              </a:rPr>
              <a:t>Some say studying what the Bible says about the future is only academic and useless.</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a:ea typeface="ＭＳ Ｐゴシック" charset="0"/>
                <a:cs typeface="ＭＳ Ｐゴシック" charset="0"/>
              </a:rPr>
              <a:t>Jesus disagrees.  He could have sought to comfort his men in any number of ways during this difficult time, but he decided to tell them about his return. </a:t>
            </a:r>
          </a:p>
        </p:txBody>
      </p:sp>
    </p:spTree>
    <p:extLst>
      <p:ext uri="{BB962C8B-B14F-4D97-AF65-F5344CB8AC3E}">
        <p14:creationId xmlns:p14="http://schemas.microsoft.com/office/powerpoint/2010/main" val="2484882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DE1A1F9-BDBE-164E-A734-B044E84D7BDB}" type="slidenum">
              <a:rPr lang="en-US" sz="1200">
                <a:solidFill>
                  <a:srgbClr val="000000"/>
                </a:solidFill>
              </a:rPr>
              <a:pPr/>
              <a:t>35</a:t>
            </a:fld>
            <a:endParaRPr lang="en-US" sz="1200">
              <a:solidFill>
                <a:srgbClr val="000000"/>
              </a:solidFill>
            </a:endParaRPr>
          </a:p>
        </p:txBody>
      </p:sp>
      <p:sp>
        <p:nvSpPr>
          <p:cNvPr id="107523" name="Rectangle 2"/>
          <p:cNvSpPr>
            <a:spLocks noGrp="1" noRot="1" noChangeAspect="1" noChangeArrowheads="1" noTextEdit="1"/>
          </p:cNvSpPr>
          <p:nvPr>
            <p:ph type="sldImg"/>
          </p:nvPr>
        </p:nvSpPr>
        <p:spPr>
          <a:xfrm>
            <a:off x="381000" y="685800"/>
            <a:ext cx="6096000" cy="342900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The imagery here is wonderful as in the NT, marriage often depicts Christ’s love for the church. </a:t>
            </a:r>
            <a:endParaRPr lang="en-US">
              <a:ea typeface="ＭＳ Ｐゴシック" charset="0"/>
              <a:cs typeface="ＭＳ Ｐゴシック" charset="0"/>
            </a:endParaRPr>
          </a:p>
        </p:txBody>
      </p:sp>
    </p:spTree>
    <p:extLst>
      <p:ext uri="{BB962C8B-B14F-4D97-AF65-F5344CB8AC3E}">
        <p14:creationId xmlns:p14="http://schemas.microsoft.com/office/powerpoint/2010/main" val="1703704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C89722A-97D7-F54A-9E77-3948891C275A}" type="slidenum">
              <a:rPr lang="en-US" sz="1200">
                <a:solidFill>
                  <a:srgbClr val="000000"/>
                </a:solidFill>
              </a:rPr>
              <a:pPr/>
              <a:t>36</a:t>
            </a:fld>
            <a:endParaRPr lang="en-US" sz="1200">
              <a:solidFill>
                <a:srgbClr val="000000"/>
              </a:solidFill>
            </a:endParaRPr>
          </a:p>
        </p:txBody>
      </p:sp>
      <p:sp>
        <p:nvSpPr>
          <p:cNvPr id="109571" name="Rectangle 1026"/>
          <p:cNvSpPr>
            <a:spLocks noGrp="1" noRot="1" noChangeAspect="1" noChangeArrowheads="1" noTextEdit="1"/>
          </p:cNvSpPr>
          <p:nvPr>
            <p:ph type="sldImg"/>
          </p:nvPr>
        </p:nvSpPr>
        <p:spPr>
          <a:xfrm>
            <a:off x="381000" y="685800"/>
            <a:ext cx="6096000" cy="3429000"/>
          </a:xfrm>
          <a:ln/>
        </p:spPr>
      </p:sp>
      <p:sp>
        <p:nvSpPr>
          <p:cNvPr id="10957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In first century Jewish life, the groom would prepare for his wedding by building an addition onto his father’s house during the yearlong betrothal period.  Then, when it was ready, he would leave his father’s home, travel to the bride’s house and bring her back to his father’s home!</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402169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8E21A26-3D75-D848-8C32-09A6775E75C4}" type="slidenum">
              <a:rPr lang="en-US" sz="1200">
                <a:solidFill>
                  <a:srgbClr val="000000"/>
                </a:solidFill>
              </a:rPr>
              <a:pPr/>
              <a:t>37</a:t>
            </a:fld>
            <a:endParaRPr lang="en-US" sz="1200">
              <a:solidFill>
                <a:srgbClr val="000000"/>
              </a:solidFil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Arial" charset="0"/>
                <a:ea typeface="ＭＳ Ｐゴシック" charset="-128"/>
                <a:cs typeface="ＭＳ Ｐゴシック" charset="-128"/>
              </a:rPr>
              <a:t>Here is the first time Jesus mentioned this truth to the disciples—that he would leave to prepare heaven for us as his bride, but then return to bring us back to be with him in the Father’s house!  In 1 Thess. 4:17 this is called the “catching up,” or “Rapture”!</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0595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FA867A6-F304-174D-82EA-261A74E5C58A}" type="slidenum">
              <a:rPr lang="en-US" sz="1200"/>
              <a:pPr/>
              <a:t>38</a:t>
            </a:fld>
            <a:endParaRPr lang="en-US" sz="1200"/>
          </a:p>
        </p:txBody>
      </p:sp>
      <p:sp>
        <p:nvSpPr>
          <p:cNvPr id="122883" name="Rectangle 2"/>
          <p:cNvSpPr>
            <a:spLocks noGrp="1" noRot="1" noChangeAspect="1" noChangeArrowheads="1" noTextEdit="1"/>
          </p:cNvSpPr>
          <p:nvPr>
            <p:ph type="sldImg"/>
          </p:nvPr>
        </p:nvSpPr>
        <p:spPr>
          <a:xfrm>
            <a:off x="381000" y="685800"/>
            <a:ext cx="6096000" cy="3429000"/>
          </a:xfrm>
          <a:ln/>
        </p:spPr>
      </p:sp>
      <p:sp>
        <p:nvSpPr>
          <p:cNvPr id="117764" name="Rectangle 3"/>
          <p:cNvSpPr>
            <a:spLocks noGrp="1" noChangeArrowheads="1"/>
          </p:cNvSpPr>
          <p:nvPr>
            <p:ph type="body" idx="1"/>
          </p:nvPr>
        </p:nvSpPr>
        <p:spPr>
          <a:ln/>
        </p:spPr>
        <p:txBody>
          <a:bodyPr/>
          <a:lstStyle/>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51758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Believe that Christ will come back to bring you to your heavenly home.</a:t>
            </a:r>
            <a:r>
              <a:rPr lang="en-SG">
                <a:effectLst/>
              </a:rPr>
              <a:t> </a:t>
            </a:r>
          </a:p>
          <a:p>
            <a:r>
              <a:rPr lang="en-US" sz="1200" kern="1200">
                <a:solidFill>
                  <a:schemeClr val="tx1"/>
                </a:solidFill>
                <a:effectLst/>
                <a:latin typeface="Arial" charset="0"/>
                <a:ea typeface="ＭＳ Ｐゴシック" charset="-128"/>
                <a:cs typeface="ＭＳ Ｐゴシック" charset="-128"/>
              </a:rPr>
              <a:t>What a comfort to the troubled disciples—and to us!  When I am confused, God is telling me to replace that confusion with the comfort that Jesus will return for me!  But Jesus went on to comfort them in a second way where he said to…</a:t>
            </a:r>
            <a:r>
              <a:rPr lang="en-SG">
                <a:effectLst/>
              </a:rPr>
              <a:t> </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39</a:t>
            </a:fld>
            <a:endParaRPr lang="en-US"/>
          </a:p>
        </p:txBody>
      </p:sp>
    </p:spTree>
    <p:extLst>
      <p:ext uri="{BB962C8B-B14F-4D97-AF65-F5344CB8AC3E}">
        <p14:creationId xmlns:p14="http://schemas.microsoft.com/office/powerpoint/2010/main" val="3502440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Believe that Jesus alone can get you to heaven</a:t>
            </a:r>
            <a:r>
              <a:rPr lang="en-SG" sz="1200" kern="1200">
                <a:solidFill>
                  <a:schemeClr val="tx1"/>
                </a:solidFill>
                <a:effectLst/>
                <a:latin typeface="Arial" charset="0"/>
                <a:ea typeface="ＭＳ Ｐゴシック" charset="-128"/>
                <a:cs typeface="ＭＳ Ｐゴシック" charset="-128"/>
              </a:rPr>
              <a:t>.</a:t>
            </a:r>
          </a:p>
          <a:p>
            <a:r>
              <a:rPr lang="en-SG" sz="1200" kern="1200">
                <a:solidFill>
                  <a:schemeClr val="tx1"/>
                </a:solidFill>
                <a:effectLst/>
                <a:latin typeface="Arial" charset="0"/>
                <a:ea typeface="ＭＳ Ｐゴシック" charset="-128"/>
                <a:cs typeface="ＭＳ Ｐゴシック" charset="-128"/>
              </a:rPr>
              <a:t>Let's read verses 5-7</a:t>
            </a:r>
            <a:r>
              <a:rPr lang="mr-IN"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[read]</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40</a:t>
            </a:fld>
            <a:endParaRPr lang="en-US"/>
          </a:p>
        </p:txBody>
      </p:sp>
    </p:spTree>
    <p:extLst>
      <p:ext uri="{BB962C8B-B14F-4D97-AF65-F5344CB8AC3E}">
        <p14:creationId xmlns:p14="http://schemas.microsoft.com/office/powerpoint/2010/main" val="58853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4</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xfrm>
            <a:off x="381000" y="685800"/>
            <a:ext cx="6096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1370716" marR="0" lvl="3" indent="0" algn="l" defTabSz="914400" rtl="0" eaLnBrk="1" fontAlgn="base" latinLnBrk="0" hangingPunct="1">
              <a:lnSpc>
                <a:spcPct val="100000"/>
              </a:lnSpc>
              <a:spcBef>
                <a:spcPts val="1200"/>
              </a:spcBef>
              <a:spcAft>
                <a:spcPts val="300"/>
              </a:spcAft>
              <a:buClrTx/>
              <a:buSzTx/>
              <a:buFontTx/>
              <a:buNone/>
              <a:tabLst/>
              <a:defRPr/>
            </a:pPr>
            <a:r>
              <a:rPr lang="en-US">
                <a:latin typeface="Arial"/>
                <a:ea typeface="ＭＳ Ｐゴシック" charset="0"/>
                <a:cs typeface="Arial"/>
              </a:rPr>
              <a:t>This initially meant we bade farewell to our parents and siblings. Now that our three sons and their wives live in the USA while we continue to serve among the nations in Singapore, these goodbyes are with our sons as well as parents</a:t>
            </a:r>
          </a:p>
        </p:txBody>
      </p:sp>
    </p:spTree>
    <p:extLst>
      <p:ext uri="{BB962C8B-B14F-4D97-AF65-F5344CB8AC3E}">
        <p14:creationId xmlns:p14="http://schemas.microsoft.com/office/powerpoint/2010/main" val="3445231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6D87CF1-9CB8-754E-B0A9-7C8BBCE7688C}" type="slidenum">
              <a:rPr lang="en-US" sz="1200"/>
              <a:pPr/>
              <a:t>41</a:t>
            </a:fld>
            <a:endParaRPr lang="en-US" sz="1200"/>
          </a:p>
        </p:txBody>
      </p:sp>
      <p:sp>
        <p:nvSpPr>
          <p:cNvPr id="117763" name="Rectangle 2"/>
          <p:cNvSpPr>
            <a:spLocks noGrp="1" noRot="1" noChangeAspect="1" noChangeArrowheads="1" noTextEdit="1"/>
          </p:cNvSpPr>
          <p:nvPr>
            <p:ph type="sldImg"/>
          </p:nvPr>
        </p:nvSpPr>
        <p:spPr>
          <a:xfrm>
            <a:off x="381000" y="685800"/>
            <a:ext cx="6096000" cy="3429000"/>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Verse 6 is one of the most exclusive claims Christ ever made.  Is there really only one way to God—and he is that way?</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1666444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Many people have a problem with this statement, thinking it sounds arrogant.  One such example is the former pastor but now Buddhist, Dr. Steve McSwain.  His website is, of course, SelfGrowth.com, where he writes</a:t>
            </a:r>
            <a:r>
              <a:rPr lang="mr-IN"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42</a:t>
            </a:fld>
            <a:endParaRPr lang="en-US"/>
          </a:p>
        </p:txBody>
      </p:sp>
    </p:spTree>
    <p:extLst>
      <p:ext uri="{BB962C8B-B14F-4D97-AF65-F5344CB8AC3E}">
        <p14:creationId xmlns:p14="http://schemas.microsoft.com/office/powerpoint/2010/main" val="4262402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So we need only to do good works?  No, Jesus was clear and other texts teach the same</a:t>
            </a:r>
            <a:r>
              <a:rPr lang="mr-IN"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43</a:t>
            </a:fld>
            <a:endParaRPr lang="en-US"/>
          </a:p>
        </p:txBody>
      </p:sp>
    </p:spTree>
    <p:extLst>
      <p:ext uri="{BB962C8B-B14F-4D97-AF65-F5344CB8AC3E}">
        <p14:creationId xmlns:p14="http://schemas.microsoft.com/office/powerpoint/2010/main" val="4262402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825273C-2C67-3847-8BBA-1E5B575DBC8B}" type="slidenum">
              <a:rPr lang="en-US" sz="1200"/>
              <a:pPr/>
              <a:t>44</a:t>
            </a:fld>
            <a:endParaRPr lang="en-US" sz="1200"/>
          </a:p>
        </p:txBody>
      </p:sp>
      <p:sp>
        <p:nvSpPr>
          <p:cNvPr id="120835" name="Rectangle 2"/>
          <p:cNvSpPr>
            <a:spLocks noGrp="1" noRot="1" noChangeAspect="1" noChangeArrowheads="1" noTextEdit="1"/>
          </p:cNvSpPr>
          <p:nvPr>
            <p:ph type="sldImg"/>
          </p:nvPr>
        </p:nvSpPr>
        <p:spPr>
          <a:xfrm>
            <a:off x="381000" y="685800"/>
            <a:ext cx="6096000" cy="3429000"/>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a:ea typeface="ＭＳ Ｐゴシック" charset="0"/>
                <a:cs typeface="ＭＳ Ｐゴシック" charset="0"/>
              </a:rPr>
              <a:t>The apostle Peter proclaimed to a hostile audience, "Nor is there salvation in any other, for there is no other name under heaven given among men by which we must be saved" (Acts 4:12).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a:ea typeface="ＭＳ Ｐゴシック" charset="0"/>
                <a:cs typeface="ＭＳ Ｐゴシック" charset="0"/>
              </a:rPr>
              <a:t>The apostle John wrote, "He who does not believe the Son shall not see life, but the wrath of God abides on him" (John 3:36). </a:t>
            </a:r>
          </a:p>
        </p:txBody>
      </p:sp>
    </p:spTree>
    <p:extLst>
      <p:ext uri="{BB962C8B-B14F-4D97-AF65-F5344CB8AC3E}">
        <p14:creationId xmlns:p14="http://schemas.microsoft.com/office/powerpoint/2010/main" val="2986630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FA867A6-F304-174D-82EA-261A74E5C58A}" type="slidenum">
              <a:rPr lang="en-US" sz="1200"/>
              <a:pPr/>
              <a:t>45</a:t>
            </a:fld>
            <a:endParaRPr lang="en-US" sz="1200"/>
          </a:p>
        </p:txBody>
      </p:sp>
      <p:sp>
        <p:nvSpPr>
          <p:cNvPr id="122883" name="Rectangle 2"/>
          <p:cNvSpPr>
            <a:spLocks noGrp="1" noRot="1" noChangeAspect="1" noChangeArrowheads="1" noTextEdit="1"/>
          </p:cNvSpPr>
          <p:nvPr>
            <p:ph type="sldImg"/>
          </p:nvPr>
        </p:nvSpPr>
        <p:spPr>
          <a:xfrm>
            <a:off x="381000" y="685800"/>
            <a:ext cx="6096000" cy="3429000"/>
          </a:xfrm>
          <a:ln/>
        </p:spPr>
      </p:sp>
      <p:sp>
        <p:nvSpPr>
          <p:cNvPr id="117764" name="Rectangle 3"/>
          <p:cNvSpPr>
            <a:spLocks noGrp="1" noChangeArrowheads="1"/>
          </p:cNvSpPr>
          <p:nvPr>
            <p:ph type="body" idx="1"/>
          </p:nvPr>
        </p:nvSpPr>
        <p:spPr>
          <a:ln/>
        </p:spPr>
        <p:txBody>
          <a:bodyPr/>
          <a:lstStyle/>
          <a:p>
            <a:pPr eaLnBrk="1" hangingPunct="1"/>
            <a:endParaRPr lang="en-US" b="0">
              <a:solidFill>
                <a:schemeClr val="tx1"/>
              </a:solidFill>
              <a:effectLst>
                <a:outerShdw blurRad="38100" dist="38100" dir="2700000" algn="tl">
                  <a:srgbClr val="DDDDDD"/>
                </a:outerShdw>
              </a:effectLst>
              <a:ea typeface="ＭＳ Ｐゴシック" charset="0"/>
              <a:cs typeface="Arial" charset="0"/>
            </a:endParaRPr>
          </a:p>
          <a:p>
            <a:pPr eaLnBrk="1" hangingPunct="1"/>
            <a:r>
              <a:rPr lang="en-US" sz="1200" kern="1200">
                <a:solidFill>
                  <a:schemeClr val="tx1"/>
                </a:solidFill>
                <a:effectLst/>
                <a:latin typeface="Arial" charset="0"/>
                <a:ea typeface="ＭＳ Ｐゴシック" charset="-128"/>
                <a:cs typeface="ＭＳ Ｐゴシック" charset="-128"/>
              </a:rPr>
              <a:t>Again and again, Scripture stresses that Jesus Christ is the only hope of salvation for the world. </a:t>
            </a:r>
          </a:p>
          <a:p>
            <a:pPr eaLnBrk="1" hangingPunct="1"/>
            <a:r>
              <a:rPr lang="en-US" sz="1200" b="0" kern="1200">
                <a:solidFill>
                  <a:schemeClr val="tx1"/>
                </a:solidFill>
                <a:effectLst/>
                <a:latin typeface="Arial" charset="0"/>
                <a:ea typeface="ＭＳ Ｐゴシック" charset="-128"/>
                <a:cs typeface="ＭＳ Ｐゴシック" charset="-128"/>
              </a:rPr>
              <a:t>• </a:t>
            </a:r>
            <a:r>
              <a:rPr lang="en-US" b="0">
                <a:solidFill>
                  <a:schemeClr val="tx1"/>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1400720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EC335BF-4218-8543-9ED5-8B93169DE18A}" type="slidenum">
              <a:rPr lang="en-US" sz="1200"/>
              <a:pPr/>
              <a:t>46</a:t>
            </a:fld>
            <a:endParaRPr lang="en-US" sz="1200"/>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Many people today reject this idea of Christ being the only way.</a:t>
            </a:r>
          </a:p>
          <a:p>
            <a:pPr eaLnBrk="1" hangingPunct="1"/>
            <a:r>
              <a:rPr lang="en-US">
                <a:ea typeface="ＭＳ Ｐゴシック" charset="0"/>
                <a:cs typeface="ＭＳ Ｐゴシック" charset="0"/>
              </a:rPr>
              <a:t>Some compare it to different paths to scale the same mountain to God.</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93507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EC335BF-4218-8543-9ED5-8B93169DE18A}" type="slidenum">
              <a:rPr lang="en-US" sz="1200"/>
              <a:pPr/>
              <a:t>47</a:t>
            </a:fld>
            <a:endParaRPr lang="en-US" sz="1200"/>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Dr. Patrick Swift wrote such a book called </a:t>
            </a:r>
            <a:r>
              <a:rPr lang="en-US" sz="1200" i="1" kern="1200">
                <a:solidFill>
                  <a:schemeClr val="tx1"/>
                </a:solidFill>
                <a:effectLst/>
                <a:latin typeface="Arial" charset="0"/>
                <a:ea typeface="ＭＳ Ｐゴシック" charset="-128"/>
                <a:cs typeface="ＭＳ Ｐゴシック" charset="-128"/>
              </a:rPr>
              <a:t>One Mountain, Many Paths.</a:t>
            </a:r>
            <a:r>
              <a:rPr lang="en-SG">
                <a:effectLst/>
              </a:rPr>
              <a:t> </a:t>
            </a:r>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EC335BF-4218-8543-9ED5-8B93169DE18A}" type="slidenum">
              <a:rPr lang="en-US" sz="1200"/>
              <a:pPr/>
              <a:t>48</a:t>
            </a:fld>
            <a:endParaRPr lang="en-US" sz="1200"/>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Oprah defiantly declared, “Jesus Christ can’t be the only way!”</a:t>
            </a:r>
            <a:r>
              <a:rPr lang="en-SG">
                <a:effectLst/>
              </a:rPr>
              <a:t> </a:t>
            </a:r>
            <a:endParaRPr lang="en-US">
              <a:ea typeface="ＭＳ Ｐゴシック" charset="0"/>
              <a:cs typeface="ＭＳ Ｐゴシック" charset="0"/>
            </a:endParaRPr>
          </a:p>
        </p:txBody>
      </p:sp>
    </p:spTree>
    <p:extLst>
      <p:ext uri="{BB962C8B-B14F-4D97-AF65-F5344CB8AC3E}">
        <p14:creationId xmlns:p14="http://schemas.microsoft.com/office/powerpoint/2010/main" val="593507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C06EB11-A238-8B43-B766-18989BECDCF0}" type="slidenum">
              <a:rPr lang="en-US" sz="1200"/>
              <a:pPr/>
              <a:t>49</a:t>
            </a:fld>
            <a:endParaRPr lang="en-US" sz="1200"/>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r>
              <a:rPr lang="en-US" sz="1200" kern="1200">
                <a:solidFill>
                  <a:schemeClr val="tx1"/>
                </a:solidFill>
                <a:effectLst/>
                <a:latin typeface="Arial" charset="0"/>
                <a:ea typeface="ＭＳ Ｐゴシック" charset="-128"/>
                <a:cs typeface="ＭＳ Ｐゴシック" charset="-128"/>
              </a:rPr>
              <a:t>Interesting, isn’t it—people have huge problems with Christ claiming to be the only way to God yet accept a single solution to serious problems in other dimensions—like a one way street.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If you have cancer and a doctor claims that a certain type of chemotherapy is the </a:t>
            </a:r>
            <a:r>
              <a:rPr lang="en-US" sz="1200" i="1" kern="1200">
                <a:solidFill>
                  <a:schemeClr val="tx1"/>
                </a:solidFill>
                <a:effectLst/>
                <a:latin typeface="Arial" charset="0"/>
                <a:ea typeface="ＭＳ Ｐゴシック" charset="-128"/>
                <a:cs typeface="ＭＳ Ｐゴシック" charset="-128"/>
              </a:rPr>
              <a:t>only</a:t>
            </a:r>
            <a:r>
              <a:rPr lang="en-US" sz="1200" kern="1200">
                <a:solidFill>
                  <a:schemeClr val="tx1"/>
                </a:solidFill>
                <a:effectLst/>
                <a:latin typeface="Arial" charset="0"/>
                <a:ea typeface="ＭＳ Ｐゴシック" charset="-128"/>
                <a:cs typeface="ＭＳ Ｐゴシック" charset="-128"/>
              </a:rPr>
              <a:t> true way to save your life, he is not deemed arrogant, is he?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If you were in a sinking ship and there was only way out, would you argue, “Hey, that’s being a bit exclusive, isn’t it?  Who says </a:t>
            </a:r>
            <a:r>
              <a:rPr lang="en-US" sz="1200" i="1" kern="1200">
                <a:solidFill>
                  <a:schemeClr val="tx1"/>
                </a:solidFill>
                <a:effectLst/>
                <a:latin typeface="Arial" charset="0"/>
                <a:ea typeface="ＭＳ Ｐゴシック" charset="-128"/>
                <a:cs typeface="ＭＳ Ｐゴシック" charset="-128"/>
              </a:rPr>
              <a:t>your way is</a:t>
            </a:r>
            <a:r>
              <a:rPr lang="en-US" sz="1200" kern="1200">
                <a:solidFill>
                  <a:schemeClr val="tx1"/>
                </a:solidFill>
                <a:effectLst/>
                <a:latin typeface="Arial" charset="0"/>
                <a:ea typeface="ＭＳ Ｐゴシック" charset="-128"/>
                <a:cs typeface="ＭＳ Ｐゴシック" charset="-128"/>
              </a:rPr>
              <a:t> the right way, you narrow-minded idiot?”</a:t>
            </a:r>
            <a:endParaRPr lang="en-SG" sz="1200" kern="1200">
              <a:solidFill>
                <a:schemeClr val="tx1"/>
              </a:solidFill>
              <a:effectLst/>
              <a:latin typeface="Arial" charset="0"/>
              <a:ea typeface="ＭＳ Ｐゴシック" charset="-128"/>
              <a:cs typeface="ＭＳ Ｐゴシック" charset="-128"/>
            </a:endParaRP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0569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B71C16-979F-1348-8D0B-99219C43D2C1}" type="slidenum">
              <a:rPr lang="en-US" sz="1200"/>
              <a:pPr/>
              <a:t>50</a:t>
            </a:fld>
            <a:endParaRPr lang="en-US" sz="1200"/>
          </a:p>
        </p:txBody>
      </p:sp>
      <p:sp>
        <p:nvSpPr>
          <p:cNvPr id="129027" name="Rectangle 2"/>
          <p:cNvSpPr>
            <a:spLocks noGrp="1" noRot="1" noChangeAspect="1" noChangeArrowheads="1" noTextEdit="1"/>
          </p:cNvSpPr>
          <p:nvPr>
            <p:ph type="sldImg"/>
          </p:nvPr>
        </p:nvSpPr>
        <p:spPr>
          <a:xfrm>
            <a:off x="381000" y="685800"/>
            <a:ext cx="6096000" cy="3429000"/>
          </a:xfrm>
          <a:ln/>
        </p:spPr>
      </p:sp>
      <p:sp>
        <p:nvSpPr>
          <p:cNvPr id="119812" name="Rectangle 3"/>
          <p:cNvSpPr>
            <a:spLocks noGrp="1" noChangeArrowheads="1"/>
          </p:cNvSpPr>
          <p:nvPr>
            <p:ph type="body" idx="1"/>
          </p:nvPr>
        </p:nvSpPr>
        <p:spPr>
          <a:ln/>
        </p:spPr>
        <p:txBody>
          <a:bodyPr/>
          <a:lstStyle/>
          <a:p>
            <a:pPr eaLnBrk="1" hangingPunct="1">
              <a:defRPr/>
            </a:pPr>
            <a:endParaRPr lang="en-US" b="0" kern="0" dirty="0" err="1" smtClean="0">
              <a:solidFill>
                <a:srgbClr val="FFFFFF"/>
              </a:solidFill>
              <a:ea typeface="Arial" charset="0"/>
              <a:cs typeface="Arial" charset="0"/>
            </a:endParaRPr>
          </a:p>
          <a:p>
            <a:r>
              <a:rPr lang="en-US" sz="1200" kern="1200">
                <a:solidFill>
                  <a:schemeClr val="tx1"/>
                </a:solidFill>
                <a:effectLst/>
                <a:latin typeface="Arial" charset="0"/>
                <a:ea typeface="ＭＳ Ｐゴシック" charset="-128"/>
                <a:cs typeface="ＭＳ Ｐゴシック" charset="-128"/>
              </a:rPr>
              <a:t>Lee Strobel addresses three myths about religions today.  He writes at his website www.JesusChristOnly.com</a:t>
            </a:r>
            <a:r>
              <a:rPr lang="en-SG" sz="1200" kern="120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The third myth is the one that says:</a:t>
            </a:r>
            <a:endParaRPr lang="en-SG" sz="1200" kern="1200">
              <a:solidFill>
                <a:schemeClr val="tx1"/>
              </a:solidFill>
              <a:effectLst/>
              <a:latin typeface="Arial" charset="0"/>
              <a:ea typeface="ＭＳ Ｐゴシック" charset="-128"/>
              <a:cs typeface="ＭＳ Ｐゴシック" charset="-128"/>
            </a:endParaRPr>
          </a:p>
          <a:p>
            <a:r>
              <a:rPr lang="en-US" sz="1200" i="1" kern="1200">
                <a:solidFill>
                  <a:schemeClr val="tx1"/>
                </a:solidFill>
                <a:effectLst/>
                <a:latin typeface="Arial" charset="0"/>
                <a:ea typeface="ＭＳ Ｐゴシック" charset="-128"/>
                <a:cs typeface="ＭＳ Ｐゴシック" charset="-128"/>
              </a:rPr>
              <a:t>Christians are narrow-minded or snobbish when they say Jesus is the only way to heaven.</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I’d agree Christians would be acting in a narrow-minded way if there really were lots of paths to God and they were saying that theirs is the best way. But they’re not saying that.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They’re saying that the truth of the matter is that someone has got to pay the penalty for our obvious wrongdoing that keeps us away from God. And Jesus, by virtue of His sinlessness and divinity, is the only one qualified to be our substitute. That’s just the reality of the situation. And it’s not narrow-minded to act upon the evidence and pursue truth.</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Let me draw you an analogy. I have some friends whose baby girl developed jaundice shortly after birth. Jaundice is a liver disorder that caused her skin and the whites of her eyes to turn yellow. The pediatrician told them that this is a potentially devastating disease but it’s easily treated. All they had to do was put the baby under a special light for a while and this would stimulate her liver properly and she’d be all right.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the parents could have said,  “That sounds too easy. How about instead if we scrubbed her with soap and dipped her in bleach? If we worked hard enough, I’m sure we could get her normal coloring back.” But the doctor would have said, “No, there’s only one way to handle this.”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They could have replied, “Well, how about if we just sort of ignore this and pretend everything’s OK? You know — the jaundice is your truth, Doc, not our truth. And if we sincerely believe that, things will work out for the best.” The doctor would have said, “You’d jeopardize your baby if you did that. Look, there’s only one way to cure her.  You’re hesitant because it sounds too easy, but look at the credentials hanging on my wall. I’ve studied at medical school and I’ve used what I’ve learned to cure countless babies like yours. Trust me!”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would anybody accuse those parents of being narrow-minded if they trusted that doctor and pursued the only course of treatment that was going to cure their little girl? That’s not narrow-minded; that’s acting rationally in accordance with the evidence.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Well, we all have a terminal illness called sin, and the reason we cling to Christ is because He’s the Great Physician who has the only cure. We can try to scrub away our sin with good deeds, but it won’t work. We can ignore it and hope it goes away, but it won’t. We can sincerely think there’s another way of dealing with it, but we’d be sincerely wrong. The truth is that only the Great Physician offers a treatment that will erase our stain of sin. When we turn to Him, we’re not being narrow-minded; we’re acting rationally in accordance with the evidence.” </a:t>
            </a:r>
            <a:endParaRPr lang="en-SG" sz="1200" kern="1200">
              <a:solidFill>
                <a:schemeClr val="tx1"/>
              </a:solidFill>
              <a:effectLst/>
              <a:latin typeface="Arial" charset="0"/>
              <a:ea typeface="ＭＳ Ｐゴシック" charset="-128"/>
              <a:cs typeface="ＭＳ Ｐゴシック" charset="-128"/>
            </a:endParaRPr>
          </a:p>
          <a:p>
            <a:pPr eaLnBrk="1" hangingPunct="1">
              <a:defRPr/>
            </a:pPr>
            <a:r>
              <a:rPr lang="en-US" b="0" kern="0" dirty="0" err="1" smtClean="0">
                <a:solidFill>
                  <a:srgbClr val="FFFFFF"/>
                </a:solidFill>
                <a:ea typeface="Arial" charset="0"/>
                <a:cs typeface="Arial" charset="0"/>
              </a:rPr>
              <a:t>_________</a:t>
            </a:r>
          </a:p>
          <a:p>
            <a:pPr eaLnBrk="1" hangingPunct="1">
              <a:defRPr/>
            </a:pPr>
            <a:endParaRPr lang="en-US" b="0" kern="0" dirty="0" err="1" smtClean="0">
              <a:solidFill>
                <a:srgbClr val="FFFFFF"/>
              </a:solidFill>
              <a:ea typeface="Arial" charset="0"/>
              <a:cs typeface="Arial" charset="0"/>
            </a:endParaRPr>
          </a:p>
          <a:p>
            <a:pPr eaLnBrk="1" hangingPunct="1">
              <a:defRPr/>
            </a:pPr>
            <a:r>
              <a:rPr lang="en-US" b="0" kern="0" dirty="0" err="1" smtClean="0">
                <a:solidFill>
                  <a:srgbClr val="FFFFFF"/>
                </a:solidFill>
                <a:ea typeface="Arial" charset="0"/>
                <a:cs typeface="Arial" charset="0"/>
              </a:rPr>
              <a:t>http://www.jesuschristonly.com/sermons/lee-strobel/jesus-the-only-way-to-god.html</a:t>
            </a:r>
            <a:endParaRPr lang="en-US" b="0" kern="0" dirty="0" smtClean="0">
              <a:solidFill>
                <a:srgbClr val="FFFFFF"/>
              </a:solidFill>
              <a:ea typeface="Arial" charset="0"/>
              <a:cs typeface="Arial" charset="0"/>
            </a:endParaRPr>
          </a:p>
        </p:txBody>
      </p:sp>
    </p:spTree>
    <p:extLst>
      <p:ext uri="{BB962C8B-B14F-4D97-AF65-F5344CB8AC3E}">
        <p14:creationId xmlns:p14="http://schemas.microsoft.com/office/powerpoint/2010/main" val="303464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5</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393700" y="692150"/>
            <a:ext cx="6070600"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noProof="1">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I have taught Bible survey, backgrounds, theology and preaching</a:t>
            </a:r>
            <a:r>
              <a:rPr lang="mr-IN" sz="1200" kern="1200">
                <a:solidFill>
                  <a:schemeClr val="tx1"/>
                </a:solidFill>
                <a:effectLst/>
                <a:latin typeface="Arial"/>
                <a:ea typeface="ＭＳ Ｐゴシック" charset="-128"/>
                <a:cs typeface="Arial"/>
              </a:rPr>
              <a:t>…</a:t>
            </a:r>
            <a:endParaRPr noProof="1">
              <a:latin typeface="Arial"/>
              <a:ea typeface="ＭＳ Ｐゴシック" charset="0"/>
              <a:cs typeface="Arial"/>
            </a:endParaRPr>
          </a:p>
        </p:txBody>
      </p:sp>
    </p:spTree>
    <p:extLst>
      <p:ext uri="{BB962C8B-B14F-4D97-AF65-F5344CB8AC3E}">
        <p14:creationId xmlns:p14="http://schemas.microsoft.com/office/powerpoint/2010/main" val="2945077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825273C-2C67-3847-8BBA-1E5B575DBC8B}" type="slidenum">
              <a:rPr lang="en-US" sz="1200"/>
              <a:pPr/>
              <a:t>51</a:t>
            </a:fld>
            <a:endParaRPr lang="en-US" sz="1200"/>
          </a:p>
        </p:txBody>
      </p:sp>
      <p:sp>
        <p:nvSpPr>
          <p:cNvPr id="120835" name="Rectangle 2"/>
          <p:cNvSpPr>
            <a:spLocks noGrp="1" noRot="1" noChangeAspect="1" noChangeArrowheads="1" noTextEdit="1"/>
          </p:cNvSpPr>
          <p:nvPr>
            <p:ph type="sldImg"/>
          </p:nvPr>
        </p:nvSpPr>
        <p:spPr>
          <a:xfrm>
            <a:off x="381000" y="685800"/>
            <a:ext cx="6096000" cy="3429000"/>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13405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B0980BD-3576-6B45-BDDE-E4D4190065AF}" type="slidenum">
              <a:rPr lang="en-US" sz="1200"/>
              <a:pPr/>
              <a:t>52</a:t>
            </a:fld>
            <a:endParaRPr lang="en-US" sz="1200"/>
          </a:p>
        </p:txBody>
      </p:sp>
      <p:sp>
        <p:nvSpPr>
          <p:cNvPr id="126979"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r>
              <a:rPr lang="en-US" sz="1200" kern="1200">
                <a:solidFill>
                  <a:schemeClr val="tx1"/>
                </a:solidFill>
                <a:effectLst/>
                <a:latin typeface="Arial" charset="0"/>
                <a:ea typeface="ＭＳ Ｐゴシック" charset="-128"/>
                <a:cs typeface="ＭＳ Ｐゴシック" charset="-128"/>
              </a:rPr>
              <a:t>We come to know the Father though Jesus addressing our three key problems: We are lost, so he is the Way; we are deceived, so he is the Truth, and we are spiritually dead, but he is the Life.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Isn’t it interesting how many people don’t seem to have a problem with “God,” but when we talk of Jesus, we are met with silence—or indifference—or sometimes it is outright resistance. Truly, the name of Jesus is a showstopper!</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But Jesus clarified that Jesus and the Father (or God) go together. You can’t separate the two. To know Christ is actually to know the Father.</a:t>
            </a:r>
            <a:endParaRPr lang="en-SG" sz="1200" kern="1200">
              <a:solidFill>
                <a:schemeClr val="tx1"/>
              </a:solidFill>
              <a:effectLst/>
              <a:latin typeface="Arial" charset="0"/>
              <a:ea typeface="ＭＳ Ｐゴシック" charset="-128"/>
              <a:cs typeface="ＭＳ Ｐゴシック" charset="-128"/>
            </a:endParaRP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51357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A21BB35-FCF2-264B-9353-2794368410F5}" type="slidenum">
              <a:rPr lang="en-US" sz="1200"/>
              <a:pPr/>
              <a:t>53</a:t>
            </a:fld>
            <a:endParaRPr lang="en-US" sz="1200"/>
          </a:p>
        </p:txBody>
      </p:sp>
      <p:sp>
        <p:nvSpPr>
          <p:cNvPr id="152579" name="Rectangle 2"/>
          <p:cNvSpPr>
            <a:spLocks noGrp="1" noRot="1" noChangeAspect="1" noChangeArrowheads="1" noTextEdit="1"/>
          </p:cNvSpPr>
          <p:nvPr>
            <p:ph type="sldImg"/>
          </p:nvPr>
        </p:nvSpPr>
        <p:spPr>
          <a:xfrm>
            <a:off x="381000" y="685800"/>
            <a:ext cx="6096000" cy="3429000"/>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88730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You can replace your confusion with Christ’s comfort when you…</a:t>
            </a:r>
            <a:r>
              <a:rPr lang="en-SG">
                <a:effectLst/>
              </a:rPr>
              <a:t> </a:t>
            </a:r>
            <a:r>
              <a:rPr lang="en-US" sz="1200" kern="1200">
                <a:solidFill>
                  <a:schemeClr val="tx1"/>
                </a:solidFill>
                <a:effectLst/>
                <a:latin typeface="Arial" charset="0"/>
                <a:ea typeface="ＭＳ Ｐゴシック" charset="-128"/>
                <a:cs typeface="ＭＳ Ｐゴシック" charset="-128"/>
              </a:rPr>
              <a:t>Believe that Christ will come back to bring you to your heavenly home.</a:t>
            </a:r>
            <a:r>
              <a:rPr lang="en-SG">
                <a:effectLst/>
              </a:rPr>
              <a:t> </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55</a:t>
            </a:fld>
            <a:endParaRPr lang="en-US"/>
          </a:p>
        </p:txBody>
      </p:sp>
    </p:spTree>
    <p:extLst>
      <p:ext uri="{BB962C8B-B14F-4D97-AF65-F5344CB8AC3E}">
        <p14:creationId xmlns:p14="http://schemas.microsoft.com/office/powerpoint/2010/main" val="3502440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Believe that Jesus alone can get you to heaven</a:t>
            </a:r>
            <a:r>
              <a:rPr lang="en-SG"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56</a:t>
            </a:fld>
            <a:endParaRPr lang="en-US"/>
          </a:p>
        </p:txBody>
      </p:sp>
    </p:spTree>
    <p:extLst>
      <p:ext uri="{BB962C8B-B14F-4D97-AF65-F5344CB8AC3E}">
        <p14:creationId xmlns:p14="http://schemas.microsoft.com/office/powerpoint/2010/main" val="588539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Lee Strobel notes, “It’s not snobbish to believe what Jesus taught about being the way to God.  Because, frankly, Christianity is anything but snobbish.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“Let’s pretend there are </a:t>
            </a:r>
            <a:r>
              <a:rPr lang="en-US" sz="1200" i="1" kern="1200">
                <a:solidFill>
                  <a:schemeClr val="tx1"/>
                </a:solidFill>
                <a:effectLst/>
                <a:latin typeface="Arial" charset="0"/>
                <a:ea typeface="ＭＳ Ｐゴシック" charset="-128"/>
                <a:cs typeface="ＭＳ Ｐゴシック" charset="-128"/>
              </a:rPr>
              <a:t>two country clubs</a:t>
            </a:r>
            <a:r>
              <a:rPr lang="en-US" sz="1200" kern="1200">
                <a:solidFill>
                  <a:schemeClr val="tx1"/>
                </a:solidFill>
                <a:effectLst/>
                <a:latin typeface="Arial" charset="0"/>
                <a:ea typeface="ＭＳ Ｐゴシック" charset="-128"/>
                <a:cs typeface="ＭＳ Ｐゴシック" charset="-128"/>
              </a:rPr>
              <a:t>. The first one only admits people who have </a:t>
            </a:r>
            <a:r>
              <a:rPr lang="en-US" sz="1200" i="1" kern="1200">
                <a:solidFill>
                  <a:schemeClr val="tx1"/>
                </a:solidFill>
                <a:effectLst/>
                <a:latin typeface="Arial" charset="0"/>
                <a:ea typeface="ＭＳ Ｐゴシック" charset="-128"/>
                <a:cs typeface="ＭＳ Ｐゴシック" charset="-128"/>
              </a:rPr>
              <a:t>earned membership</a:t>
            </a:r>
            <a:r>
              <a:rPr lang="en-US" sz="1200" kern="1200">
                <a:solidFill>
                  <a:schemeClr val="tx1"/>
                </a:solidFill>
                <a:effectLst/>
                <a:latin typeface="Arial" charset="0"/>
                <a:ea typeface="ＭＳ Ｐゴシック" charset="-128"/>
                <a:cs typeface="ＭＳ Ｐゴシック" charset="-128"/>
              </a:rPr>
              <a:t>. To get in, you’ve got to obtain superior wisdom or fulfill a list of demands and fulfill certain spiritual requirements. Despite their best efforts, lots of people just won’t make the grade and will be excluded. Friends, that’s what other religions are saying by teaching that people have to work their way to God.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“But the </a:t>
            </a:r>
            <a:r>
              <a:rPr lang="en-US" sz="1200" i="1" kern="1200">
                <a:solidFill>
                  <a:schemeClr val="tx1"/>
                </a:solidFill>
                <a:effectLst/>
                <a:latin typeface="Arial" charset="0"/>
                <a:ea typeface="ＭＳ Ｐゴシック" charset="-128"/>
                <a:cs typeface="ＭＳ Ｐゴシック" charset="-128"/>
              </a:rPr>
              <a:t>second country club</a:t>
            </a:r>
            <a:r>
              <a:rPr lang="en-US" sz="1200" kern="1200">
                <a:solidFill>
                  <a:schemeClr val="tx1"/>
                </a:solidFill>
                <a:effectLst/>
                <a:latin typeface="Arial" charset="0"/>
                <a:ea typeface="ＭＳ Ｐゴシック" charset="-128"/>
                <a:cs typeface="ＭＳ Ｐゴシック" charset="-128"/>
              </a:rPr>
              <a:t> says, ‘Anybody who wants in can come in because </a:t>
            </a:r>
            <a:r>
              <a:rPr lang="en-US" sz="1200" i="1" kern="1200">
                <a:solidFill>
                  <a:schemeClr val="tx1"/>
                </a:solidFill>
                <a:effectLst/>
                <a:latin typeface="Arial" charset="0"/>
                <a:ea typeface="ＭＳ Ｐゴシック" charset="-128"/>
                <a:cs typeface="ＭＳ Ｐゴシック" charset="-128"/>
              </a:rPr>
              <a:t>Jesus has already paid for your membership</a:t>
            </a:r>
            <a:r>
              <a:rPr lang="en-US" sz="1200" kern="1200">
                <a:solidFill>
                  <a:schemeClr val="tx1"/>
                </a:solidFill>
                <a:effectLst/>
                <a:latin typeface="Arial" charset="0"/>
                <a:ea typeface="ＭＳ Ｐゴシック" charset="-128"/>
                <a:cs typeface="ＭＳ Ｐゴシック" charset="-128"/>
              </a:rPr>
              <a:t>. Rich or poor, black or white, regardless of your ethnic heritage or where you live, we would love to include you. Entry isn’t based on your qualifications but only on accepting Christ’s invitation.  So we’ll leave the matter to you. </a:t>
            </a:r>
            <a:r>
              <a:rPr lang="en-US" sz="1200" b="0" kern="1200">
                <a:solidFill>
                  <a:schemeClr val="tx1"/>
                </a:solidFill>
                <a:effectLst/>
                <a:latin typeface="Arial" charset="0"/>
                <a:ea typeface="ＭＳ Ｐゴシック" charset="-128"/>
                <a:cs typeface="ＭＳ Ｐゴシック" charset="-128"/>
              </a:rPr>
              <a:t>You decide. But remember, we will never turn you away if you seek admittance.’ </a:t>
            </a:r>
            <a:r>
              <a:rPr lang="en-US" sz="1200" kern="1200">
                <a:solidFill>
                  <a:schemeClr val="tx1"/>
                </a:solidFill>
                <a:effectLst/>
                <a:latin typeface="Arial" charset="0"/>
                <a:ea typeface="ＭＳ Ｐゴシック" charset="-128"/>
                <a:cs typeface="ＭＳ Ｐゴシック" charset="-128"/>
              </a:rPr>
              <a:t> That’s what Christianity is like.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which country club is being snobbish?  Christians aren’t putting on airs; we aren’t saying we’re better than anyone else.  As one Christian said, ‘We’re just beggars telling other beggars where to find food.’”</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57</a:t>
            </a:fld>
            <a:endParaRPr lang="en-US"/>
          </a:p>
        </p:txBody>
      </p:sp>
    </p:spTree>
    <p:extLst>
      <p:ext uri="{BB962C8B-B14F-4D97-AF65-F5344CB8AC3E}">
        <p14:creationId xmlns:p14="http://schemas.microsoft.com/office/powerpoint/2010/main" val="2525482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Here are two key questions for you:</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What confuses you right now?  Family?  Job?  Future?  Relationships? </a:t>
            </a:r>
          </a:p>
        </p:txBody>
      </p:sp>
      <p:sp>
        <p:nvSpPr>
          <p:cNvPr id="4" name="Slide Number Placeholder 3"/>
          <p:cNvSpPr>
            <a:spLocks noGrp="1"/>
          </p:cNvSpPr>
          <p:nvPr>
            <p:ph type="sldNum" sz="quarter" idx="10"/>
          </p:nvPr>
        </p:nvSpPr>
        <p:spPr/>
        <p:txBody>
          <a:bodyPr/>
          <a:lstStyle/>
          <a:p>
            <a:fld id="{EC4F7CAD-7724-674E-B0A8-281DC694F566}" type="slidenum">
              <a:rPr lang="en-US"/>
              <a:pPr/>
              <a:t>58</a:t>
            </a:fld>
            <a:endParaRPr lang="en-US"/>
          </a:p>
        </p:txBody>
      </p:sp>
    </p:spTree>
    <p:extLst>
      <p:ext uri="{BB962C8B-B14F-4D97-AF65-F5344CB8AC3E}">
        <p14:creationId xmlns:p14="http://schemas.microsoft.com/office/powerpoint/2010/main" val="3669088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Will you accept Christ’s comfort instead?  How?</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Trust Jesus to return for you (14:1-4).</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Trust Jesus to bring you to God (14:5-14). </a:t>
            </a:r>
          </a:p>
        </p:txBody>
      </p:sp>
      <p:sp>
        <p:nvSpPr>
          <p:cNvPr id="4" name="Slide Number Placeholder 3"/>
          <p:cNvSpPr>
            <a:spLocks noGrp="1"/>
          </p:cNvSpPr>
          <p:nvPr>
            <p:ph type="sldNum" sz="quarter" idx="10"/>
          </p:nvPr>
        </p:nvSpPr>
        <p:spPr/>
        <p:txBody>
          <a:bodyPr/>
          <a:lstStyle/>
          <a:p>
            <a:fld id="{EC4F7CAD-7724-674E-B0A8-281DC694F566}" type="slidenum">
              <a:rPr lang="en-US"/>
              <a:pPr/>
              <a:t>59</a:t>
            </a:fld>
            <a:endParaRPr lang="en-US"/>
          </a:p>
        </p:txBody>
      </p:sp>
    </p:spTree>
    <p:extLst>
      <p:ext uri="{BB962C8B-B14F-4D97-AF65-F5344CB8AC3E}">
        <p14:creationId xmlns:p14="http://schemas.microsoft.com/office/powerpoint/2010/main" val="2435059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1927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6</a:t>
            </a:fld>
            <a:endParaRPr lang="en-US" sz="1200">
              <a:solidFill>
                <a:prstClr val="black"/>
              </a:solidFill>
            </a:endParaRPr>
          </a:p>
        </p:txBody>
      </p:sp>
      <p:sp>
        <p:nvSpPr>
          <p:cNvPr id="504834" name="Rectangle 2"/>
          <p:cNvSpPr>
            <a:spLocks noGrp="1" noRot="1" noChangeAspect="1" noChangeArrowheads="1"/>
          </p:cNvSpPr>
          <p:nvPr>
            <p:ph type="sldImg"/>
          </p:nvPr>
        </p:nvSpPr>
        <p:spPr>
          <a:xfrm>
            <a:off x="381000" y="685800"/>
            <a:ext cx="6096000" cy="3429000"/>
          </a:xfrm>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a:p>
            <a:pPr eaLnBrk="1" hangingPunct="1"/>
            <a:r>
              <a:rPr lang="mr-IN" dirty="0">
                <a:latin typeface="Times New Roman" charset="0"/>
                <a:ea typeface="ＭＳ Ｐゴシック" charset="0"/>
                <a:cs typeface="ＭＳ Ｐゴシック" charset="0"/>
              </a:rPr>
              <a:t>…</a:t>
            </a:r>
            <a:r>
              <a:rPr lang="en-US" sz="1200" kern="1200">
                <a:solidFill>
                  <a:schemeClr val="tx1"/>
                </a:solidFill>
                <a:effectLst/>
                <a:latin typeface="Arial" charset="0"/>
                <a:ea typeface="ＭＳ Ｐゴシック" charset="-128"/>
                <a:cs typeface="ＭＳ Ｐゴシック" charset="-128"/>
              </a:rPr>
              <a:t>at Singapore Bible College over the years</a:t>
            </a:r>
            <a:r>
              <a:rPr lang="en-SG">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72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mr-IN"/>
              <a:t>…</a:t>
            </a:r>
            <a:r>
              <a:rPr lang="en-US" sz="1200" kern="1200">
                <a:solidFill>
                  <a:schemeClr val="tx1"/>
                </a:solidFill>
                <a:effectLst/>
                <a:latin typeface="Arial" charset="0"/>
                <a:ea typeface="ＭＳ Ｐゴシック" charset="-128"/>
                <a:cs typeface="ＭＳ Ｐゴシック" charset="-128"/>
              </a:rPr>
              <a:t>as well as pastoring Crossroads International Church</a:t>
            </a:r>
            <a:r>
              <a:rPr lang="mr-IN"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fld id="{EC4F7CAD-7724-674E-B0A8-281DC694F566}" type="slidenum">
              <a:rPr lang="en-US"/>
              <a:pPr/>
              <a:t>7</a:t>
            </a:fld>
            <a:endParaRPr lang="en-US"/>
          </a:p>
        </p:txBody>
      </p:sp>
    </p:spTree>
    <p:extLst>
      <p:ext uri="{BB962C8B-B14F-4D97-AF65-F5344CB8AC3E}">
        <p14:creationId xmlns:p14="http://schemas.microsoft.com/office/powerpoint/2010/main" val="270081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8</a:t>
            </a:fld>
            <a:endParaRPr lang="en-US" sz="1200">
              <a:solidFill>
                <a:srgbClr val="000000"/>
              </a:solidFill>
            </a:endParaRPr>
          </a:p>
        </p:txBody>
      </p:sp>
      <p:sp>
        <p:nvSpPr>
          <p:cNvPr id="517122" name="Rectangle 2"/>
          <p:cNvSpPr>
            <a:spLocks noGrp="1" noRot="1" noChangeAspect="1" noChangeArrowheads="1"/>
          </p:cNvSpPr>
          <p:nvPr>
            <p:ph type="sldImg"/>
          </p:nvPr>
        </p:nvSpPr>
        <p:spPr>
          <a:xfrm>
            <a:off x="381000" y="685800"/>
            <a:ext cx="6096000" cy="3429000"/>
          </a:xfrm>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mr-IN" dirty="0" smtClean="0">
                <a:latin typeface="Arial" charset="0"/>
                <a:ea typeface="ＭＳ Ｐゴシック" charset="0"/>
                <a:cs typeface="ＭＳ Ｐゴシック" charset="0"/>
              </a:rPr>
              <a:t>…</a:t>
            </a:r>
            <a:r>
              <a:rPr lang="en-US" sz="1200" kern="1200">
                <a:solidFill>
                  <a:schemeClr val="tx1"/>
                </a:solidFill>
                <a:effectLst/>
                <a:latin typeface="Arial" charset="0"/>
                <a:ea typeface="ＭＳ Ｐゴシック" charset="-128"/>
                <a:cs typeface="ＭＳ Ｐゴシック" charset="-128"/>
              </a:rPr>
              <a:t>and ministry across 12 other countries in Asia where I train pastors. </a:t>
            </a:r>
            <a:endParaRPr lang="en-US" dirty="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396641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FE99C-C1C7-B54B-96A5-5833B6B5EC81}" type="slidenum">
              <a:rPr lang="en-US" sz="1200"/>
              <a:pPr/>
              <a:t>9</a:t>
            </a:fld>
            <a:endParaRPr lang="en-US" sz="1200"/>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This involves many “hellos” and “goodbyes” which can bring confusion and discouragement.</a:t>
            </a:r>
            <a:r>
              <a:rPr lang="en-SG">
                <a:effectLst/>
              </a:rPr>
              <a:t> </a:t>
            </a:r>
            <a:endParaRPr lang="en-US" dirty="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3503446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2975978501"/>
      </p:ext>
    </p:extLst>
  </p:cSld>
  <p:clrMapOvr>
    <a:masterClrMapping/>
  </p:clrMapOvr>
  <p:transition xmlns:p14="http://schemas.microsoft.com/office/powerpoint/2010/mai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130419970"/>
      </p:ext>
    </p:extLst>
  </p:cSld>
  <p:clrMapOvr>
    <a:masterClrMapping/>
  </p:clrMapOvr>
  <p:transition xmlns:p14="http://schemas.microsoft.com/office/powerpoint/2010/mai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49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22" indent="0">
              <a:buNone/>
              <a:defRPr sz="1500" b="1"/>
            </a:lvl2pPr>
            <a:lvl3pPr marL="685460" indent="0">
              <a:buNone/>
              <a:defRPr sz="1400" b="1"/>
            </a:lvl3pPr>
            <a:lvl4pPr marL="1028190" indent="0">
              <a:buNone/>
              <a:defRPr sz="1200" b="1"/>
            </a:lvl4pPr>
            <a:lvl5pPr marL="1370920" indent="0">
              <a:buNone/>
              <a:defRPr sz="1200" b="1"/>
            </a:lvl5pPr>
            <a:lvl6pPr marL="1713659" indent="0">
              <a:buNone/>
              <a:defRPr sz="1200" b="1"/>
            </a:lvl6pPr>
            <a:lvl7pPr marL="2056379" indent="0">
              <a:buNone/>
              <a:defRPr sz="1200" b="1"/>
            </a:lvl7pPr>
            <a:lvl8pPr marL="2399100" indent="0">
              <a:buNone/>
              <a:defRPr sz="1200" b="1"/>
            </a:lvl8pPr>
            <a:lvl9pPr marL="274182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22" indent="0">
              <a:buNone/>
              <a:defRPr sz="1500" b="1"/>
            </a:lvl2pPr>
            <a:lvl3pPr marL="685460" indent="0">
              <a:buNone/>
              <a:defRPr sz="1400" b="1"/>
            </a:lvl3pPr>
            <a:lvl4pPr marL="1028190" indent="0">
              <a:buNone/>
              <a:defRPr sz="1200" b="1"/>
            </a:lvl4pPr>
            <a:lvl5pPr marL="1370920" indent="0">
              <a:buNone/>
              <a:defRPr sz="1200" b="1"/>
            </a:lvl5pPr>
            <a:lvl6pPr marL="1713659" indent="0">
              <a:buNone/>
              <a:defRPr sz="1200" b="1"/>
            </a:lvl6pPr>
            <a:lvl7pPr marL="2056379" indent="0">
              <a:buNone/>
              <a:defRPr sz="1200" b="1"/>
            </a:lvl7pPr>
            <a:lvl8pPr marL="2399100" indent="0">
              <a:buNone/>
              <a:defRPr sz="1200" b="1"/>
            </a:lvl8pPr>
            <a:lvl9pPr marL="274182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232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7771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995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22" indent="0">
              <a:buNone/>
              <a:defRPr sz="1100"/>
            </a:lvl2pPr>
            <a:lvl3pPr marL="685460" indent="0">
              <a:buNone/>
              <a:defRPr sz="900"/>
            </a:lvl3pPr>
            <a:lvl4pPr marL="1028190" indent="0">
              <a:buNone/>
              <a:defRPr sz="800"/>
            </a:lvl4pPr>
            <a:lvl5pPr marL="1370920" indent="0">
              <a:buNone/>
              <a:defRPr sz="800"/>
            </a:lvl5pPr>
            <a:lvl6pPr marL="1713659" indent="0">
              <a:buNone/>
              <a:defRPr sz="800"/>
            </a:lvl6pPr>
            <a:lvl7pPr marL="2056379" indent="0">
              <a:buNone/>
              <a:defRPr sz="800"/>
            </a:lvl7pPr>
            <a:lvl8pPr marL="2399100" indent="0">
              <a:buNone/>
              <a:defRPr sz="800"/>
            </a:lvl8pPr>
            <a:lvl9pPr marL="274182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0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9"/>
            <a:ext cx="4629150" cy="3655219"/>
          </a:xfrm>
        </p:spPr>
        <p:txBody>
          <a:bodyPr/>
          <a:lstStyle>
            <a:lvl1pPr marL="0" indent="0">
              <a:buNone/>
              <a:defRPr sz="2400"/>
            </a:lvl1pPr>
            <a:lvl2pPr marL="342722" indent="0">
              <a:buNone/>
              <a:defRPr sz="2100"/>
            </a:lvl2pPr>
            <a:lvl3pPr marL="685460" indent="0">
              <a:buNone/>
              <a:defRPr sz="1800"/>
            </a:lvl3pPr>
            <a:lvl4pPr marL="1028190" indent="0">
              <a:buNone/>
              <a:defRPr sz="1500"/>
            </a:lvl4pPr>
            <a:lvl5pPr marL="1370920" indent="0">
              <a:buNone/>
              <a:defRPr sz="1500"/>
            </a:lvl5pPr>
            <a:lvl6pPr marL="1713659" indent="0">
              <a:buNone/>
              <a:defRPr sz="1500"/>
            </a:lvl6pPr>
            <a:lvl7pPr marL="2056379" indent="0">
              <a:buNone/>
              <a:defRPr sz="1500"/>
            </a:lvl7pPr>
            <a:lvl8pPr marL="2399100" indent="0">
              <a:buNone/>
              <a:defRPr sz="1500"/>
            </a:lvl8pPr>
            <a:lvl9pPr marL="2741822"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22" indent="0">
              <a:buNone/>
              <a:defRPr sz="1100"/>
            </a:lvl2pPr>
            <a:lvl3pPr marL="685460" indent="0">
              <a:buNone/>
              <a:defRPr sz="900"/>
            </a:lvl3pPr>
            <a:lvl4pPr marL="1028190" indent="0">
              <a:buNone/>
              <a:defRPr sz="800"/>
            </a:lvl4pPr>
            <a:lvl5pPr marL="1370920" indent="0">
              <a:buNone/>
              <a:defRPr sz="800"/>
            </a:lvl5pPr>
            <a:lvl6pPr marL="1713659" indent="0">
              <a:buNone/>
              <a:defRPr sz="800"/>
            </a:lvl6pPr>
            <a:lvl7pPr marL="2056379" indent="0">
              <a:buNone/>
              <a:defRPr sz="800"/>
            </a:lvl7pPr>
            <a:lvl8pPr marL="2399100" indent="0">
              <a:buNone/>
              <a:defRPr sz="800"/>
            </a:lvl8pPr>
            <a:lvl9pPr marL="274182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427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100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6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60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40" indent="0" algn="ctr">
              <a:buNone/>
              <a:defRPr sz="1500"/>
            </a:lvl2pPr>
            <a:lvl3pPr marL="685494" indent="0" algn="ctr">
              <a:buNone/>
              <a:defRPr sz="1400"/>
            </a:lvl3pPr>
            <a:lvl4pPr marL="1028241" indent="0" algn="ctr">
              <a:buNone/>
              <a:defRPr sz="1200"/>
            </a:lvl4pPr>
            <a:lvl5pPr marL="1370988" indent="0" algn="ctr">
              <a:buNone/>
              <a:defRPr sz="1200"/>
            </a:lvl5pPr>
            <a:lvl6pPr marL="1713743" indent="0" algn="ctr">
              <a:buNone/>
              <a:defRPr sz="1200"/>
            </a:lvl6pPr>
            <a:lvl7pPr marL="2056481" indent="0" algn="ctr">
              <a:buNone/>
              <a:defRPr sz="1200"/>
            </a:lvl7pPr>
            <a:lvl8pPr marL="2399220" indent="0" algn="ctr">
              <a:buNone/>
              <a:defRPr sz="1200"/>
            </a:lvl8pPr>
            <a:lvl9pPr marL="274196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288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10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2028398386"/>
      </p:ext>
    </p:extLst>
  </p:cSld>
  <p:clrMapOvr>
    <a:masterClrMapping/>
  </p:clrMapOvr>
  <p:transition xmlns:p14="http://schemas.microsoft.com/office/powerpoint/2010/mai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40" indent="0">
              <a:buNone/>
              <a:defRPr sz="1500">
                <a:solidFill>
                  <a:schemeClr val="tx1">
                    <a:tint val="75000"/>
                  </a:schemeClr>
                </a:solidFill>
              </a:defRPr>
            </a:lvl2pPr>
            <a:lvl3pPr marL="685494" indent="0">
              <a:buNone/>
              <a:defRPr sz="1400">
                <a:solidFill>
                  <a:schemeClr val="tx1">
                    <a:tint val="75000"/>
                  </a:schemeClr>
                </a:solidFill>
              </a:defRPr>
            </a:lvl3pPr>
            <a:lvl4pPr marL="1028241" indent="0">
              <a:buNone/>
              <a:defRPr sz="1200">
                <a:solidFill>
                  <a:schemeClr val="tx1">
                    <a:tint val="75000"/>
                  </a:schemeClr>
                </a:solidFill>
              </a:defRPr>
            </a:lvl4pPr>
            <a:lvl5pPr marL="1370988" indent="0">
              <a:buNone/>
              <a:defRPr sz="1200">
                <a:solidFill>
                  <a:schemeClr val="tx1">
                    <a:tint val="75000"/>
                  </a:schemeClr>
                </a:solidFill>
              </a:defRPr>
            </a:lvl5pPr>
            <a:lvl6pPr marL="1713743" indent="0">
              <a:buNone/>
              <a:defRPr sz="1200">
                <a:solidFill>
                  <a:schemeClr val="tx1">
                    <a:tint val="75000"/>
                  </a:schemeClr>
                </a:solidFill>
              </a:defRPr>
            </a:lvl6pPr>
            <a:lvl7pPr marL="2056481" indent="0">
              <a:buNone/>
              <a:defRPr sz="1200">
                <a:solidFill>
                  <a:schemeClr val="tx1">
                    <a:tint val="75000"/>
                  </a:schemeClr>
                </a:solidFill>
              </a:defRPr>
            </a:lvl7pPr>
            <a:lvl8pPr marL="2399220" indent="0">
              <a:buNone/>
              <a:defRPr sz="1200">
                <a:solidFill>
                  <a:schemeClr val="tx1">
                    <a:tint val="75000"/>
                  </a:schemeClr>
                </a:solidFill>
              </a:defRPr>
            </a:lvl8pPr>
            <a:lvl9pPr marL="274196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36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340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464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4080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166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337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7"/>
            <a:ext cx="4629150" cy="3655219"/>
          </a:xfrm>
        </p:spPr>
        <p:txBody>
          <a:bodyPr/>
          <a:lstStyle>
            <a:lvl1pPr marL="0" indent="0">
              <a:buNone/>
              <a:defRPr sz="2400"/>
            </a:lvl1pPr>
            <a:lvl2pPr marL="342740" indent="0">
              <a:buNone/>
              <a:defRPr sz="2100"/>
            </a:lvl2pPr>
            <a:lvl3pPr marL="685494" indent="0">
              <a:buNone/>
              <a:defRPr sz="1800"/>
            </a:lvl3pPr>
            <a:lvl4pPr marL="1028241" indent="0">
              <a:buNone/>
              <a:defRPr sz="1500"/>
            </a:lvl4pPr>
            <a:lvl5pPr marL="1370988" indent="0">
              <a:buNone/>
              <a:defRPr sz="1500"/>
            </a:lvl5pPr>
            <a:lvl6pPr marL="1713743" indent="0">
              <a:buNone/>
              <a:defRPr sz="1500"/>
            </a:lvl6pPr>
            <a:lvl7pPr marL="2056481" indent="0">
              <a:buNone/>
              <a:defRPr sz="1500"/>
            </a:lvl7pPr>
            <a:lvl8pPr marL="2399220" indent="0">
              <a:buNone/>
              <a:defRPr sz="1500"/>
            </a:lvl8pPr>
            <a:lvl9pPr marL="2741960"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61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426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62"/>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163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61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1714500"/>
            <a:ext cx="7772400" cy="857250"/>
          </a:xfrm>
        </p:spPr>
        <p:txBody>
          <a:bodyPr/>
          <a:lstStyle>
            <a:lvl1pPr>
              <a:defRPr/>
            </a:lvl1pPr>
          </a:lstStyle>
          <a:p>
            <a:r>
              <a:rPr lang="en-US"/>
              <a:t>Click to edit Master title style</a:t>
            </a:r>
          </a:p>
        </p:txBody>
      </p:sp>
      <p:sp>
        <p:nvSpPr>
          <p:cNvPr id="81923"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7632FD-6FAB-2B42-B25A-EDB5A2746F70}" type="slidenum">
              <a:rPr lang="en-US"/>
              <a:pPr/>
              <a:t>‹#›</a:t>
            </a:fld>
            <a:endParaRPr lang="en-US"/>
          </a:p>
        </p:txBody>
      </p:sp>
    </p:spTree>
    <p:extLst>
      <p:ext uri="{BB962C8B-B14F-4D97-AF65-F5344CB8AC3E}">
        <p14:creationId xmlns:p14="http://schemas.microsoft.com/office/powerpoint/2010/main" val="3262613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2609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9"/>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7303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102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299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7323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2334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570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4"/>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252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227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9"/>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9"/>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487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92E82C-4F30-FF4F-A3DB-F7A7935D4971}" type="slidenum">
              <a:rPr lang="en-US"/>
              <a:pPr/>
              <a:t>‹#›</a:t>
            </a:fld>
            <a:endParaRPr lang="en-US"/>
          </a:p>
        </p:txBody>
      </p:sp>
    </p:spTree>
    <p:extLst>
      <p:ext uri="{BB962C8B-B14F-4D97-AF65-F5344CB8AC3E}">
        <p14:creationId xmlns:p14="http://schemas.microsoft.com/office/powerpoint/2010/main" val="1860703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8595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757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72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3521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2468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587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568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448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821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11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4EF8AD-A5B7-5343-905F-A36132368340}" type="slidenum">
              <a:rPr lang="en-US"/>
              <a:pPr/>
              <a:t>‹#›</a:t>
            </a:fld>
            <a:endParaRPr lang="en-US"/>
          </a:p>
        </p:txBody>
      </p:sp>
    </p:spTree>
    <p:extLst>
      <p:ext uri="{BB962C8B-B14F-4D97-AF65-F5344CB8AC3E}">
        <p14:creationId xmlns:p14="http://schemas.microsoft.com/office/powerpoint/2010/main" val="21110398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5"/>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66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8322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036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27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636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30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3224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313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2037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369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327CF7E-8B55-1643-8150-9FBAF4CEB044}" type="slidenum">
              <a:rPr lang="en-US"/>
              <a:pPr/>
              <a:t>‹#›</a:t>
            </a:fld>
            <a:endParaRPr lang="en-US"/>
          </a:p>
        </p:txBody>
      </p:sp>
    </p:spTree>
    <p:extLst>
      <p:ext uri="{BB962C8B-B14F-4D97-AF65-F5344CB8AC3E}">
        <p14:creationId xmlns:p14="http://schemas.microsoft.com/office/powerpoint/2010/main" val="31391572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066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037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2622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18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844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09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436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2054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198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98418A6-CA08-324B-9914-E3E76D4DF3C3}" type="slidenum">
              <a:rPr lang="en-US"/>
              <a:pPr/>
              <a:t>‹#›</a:t>
            </a:fld>
            <a:endParaRPr lang="en-US"/>
          </a:p>
        </p:txBody>
      </p:sp>
    </p:spTree>
    <p:extLst>
      <p:ext uri="{BB962C8B-B14F-4D97-AF65-F5344CB8AC3E}">
        <p14:creationId xmlns:p14="http://schemas.microsoft.com/office/powerpoint/2010/main" val="8220538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018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2101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566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9343CBD-BE29-B540-A649-CE2438C9CFFB}" type="slidenum">
              <a:rPr lang="en-US"/>
              <a:pPr/>
              <a:t>‹#›</a:t>
            </a:fld>
            <a:endParaRPr lang="en-US"/>
          </a:p>
        </p:txBody>
      </p:sp>
    </p:spTree>
    <p:extLst>
      <p:ext uri="{BB962C8B-B14F-4D97-AF65-F5344CB8AC3E}">
        <p14:creationId xmlns:p14="http://schemas.microsoft.com/office/powerpoint/2010/main" val="3266542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3D8F4D6-DB29-A743-B0F5-D876DB01C7E2}" type="slidenum">
              <a:rPr lang="en-US"/>
              <a:pPr/>
              <a:t>‹#›</a:t>
            </a:fld>
            <a:endParaRPr lang="en-US"/>
          </a:p>
        </p:txBody>
      </p:sp>
    </p:spTree>
    <p:extLst>
      <p:ext uri="{BB962C8B-B14F-4D97-AF65-F5344CB8AC3E}">
        <p14:creationId xmlns:p14="http://schemas.microsoft.com/office/powerpoint/2010/main" val="3765894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44FBE0-F3E3-394F-BBA9-73F71065B435}" type="slidenum">
              <a:rPr lang="en-US"/>
              <a:pPr/>
              <a:t>‹#›</a:t>
            </a:fld>
            <a:endParaRPr lang="en-US"/>
          </a:p>
        </p:txBody>
      </p:sp>
    </p:spTree>
    <p:extLst>
      <p:ext uri="{BB962C8B-B14F-4D97-AF65-F5344CB8AC3E}">
        <p14:creationId xmlns:p14="http://schemas.microsoft.com/office/powerpoint/2010/main" val="12031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495051103"/>
      </p:ext>
    </p:extLst>
  </p:cSld>
  <p:clrMapOvr>
    <a:masterClrMapping/>
  </p:clrMapOvr>
  <p:transition xmlns:p14="http://schemas.microsoft.com/office/powerpoint/2010/mai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13C72B-A761-C147-A81E-45BE32E3B07F}" type="slidenum">
              <a:rPr lang="en-US"/>
              <a:pPr/>
              <a:t>‹#›</a:t>
            </a:fld>
            <a:endParaRPr lang="en-US"/>
          </a:p>
        </p:txBody>
      </p:sp>
    </p:spTree>
    <p:extLst>
      <p:ext uri="{BB962C8B-B14F-4D97-AF65-F5344CB8AC3E}">
        <p14:creationId xmlns:p14="http://schemas.microsoft.com/office/powerpoint/2010/main" val="1990340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D381EB-05AB-F94E-ADD4-589BE405B2FE}" type="slidenum">
              <a:rPr lang="en-US"/>
              <a:pPr/>
              <a:t>‹#›</a:t>
            </a:fld>
            <a:endParaRPr lang="en-US"/>
          </a:p>
        </p:txBody>
      </p:sp>
    </p:spTree>
    <p:extLst>
      <p:ext uri="{BB962C8B-B14F-4D97-AF65-F5344CB8AC3E}">
        <p14:creationId xmlns:p14="http://schemas.microsoft.com/office/powerpoint/2010/main" val="65594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32E6D0-1A63-4C4E-BD0D-4D897952066E}" type="slidenum">
              <a:rPr lang="en-US"/>
              <a:pPr/>
              <a:t>‹#›</a:t>
            </a:fld>
            <a:endParaRPr lang="en-US"/>
          </a:p>
        </p:txBody>
      </p:sp>
    </p:spTree>
    <p:extLst>
      <p:ext uri="{BB962C8B-B14F-4D97-AF65-F5344CB8AC3E}">
        <p14:creationId xmlns:p14="http://schemas.microsoft.com/office/powerpoint/2010/main" val="2532186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B2EB40-D0DE-C343-9EB2-C81460C2E693}" type="slidenum">
              <a:rPr lang="en-US"/>
              <a:pPr/>
              <a:t>‹#›</a:t>
            </a:fld>
            <a:endParaRPr lang="en-US"/>
          </a:p>
        </p:txBody>
      </p:sp>
    </p:spTree>
    <p:extLst>
      <p:ext uri="{BB962C8B-B14F-4D97-AF65-F5344CB8AC3E}">
        <p14:creationId xmlns:p14="http://schemas.microsoft.com/office/powerpoint/2010/main" val="3484577489"/>
      </p:ext>
    </p:extLst>
  </p:cSld>
  <p:clrMapOvr>
    <a:masterClrMapping/>
  </p:clrMapOvr>
  <p:transition xmlns:p14="http://schemas.microsoft.com/office/powerpoint/2010/mai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80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1"/>
            <a:ext cx="4038600" cy="16418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6324"/>
            <a:ext cx="4038600" cy="16418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7" name="Rectangle 4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8" name="Rectangle 46"/>
          <p:cNvSpPr>
            <a:spLocks noGrp="1" noChangeArrowheads="1"/>
          </p:cNvSpPr>
          <p:nvPr>
            <p:ph type="sldNum" sz="quarter" idx="12"/>
          </p:nvPr>
        </p:nvSpPr>
        <p:spPr/>
        <p:txBody>
          <a:bodyPr/>
          <a:lstStyle>
            <a:lvl1pPr eaLnBrk="0" hangingPunct="0">
              <a:defRPr>
                <a:cs typeface="ＭＳ Ｐゴシック" charset="0"/>
              </a:defRPr>
            </a:lvl1pPr>
          </a:lstStyle>
          <a:p>
            <a:fld id="{2EC39682-1DE2-B940-BC9E-17EC3ABE980C}" type="slidenum">
              <a:rPr lang="en-US"/>
              <a:pPr/>
              <a:t>‹#›</a:t>
            </a:fld>
            <a:endParaRPr lang="en-US"/>
          </a:p>
        </p:txBody>
      </p:sp>
    </p:spTree>
    <p:extLst>
      <p:ext uri="{BB962C8B-B14F-4D97-AF65-F5344CB8AC3E}">
        <p14:creationId xmlns:p14="http://schemas.microsoft.com/office/powerpoint/2010/main" val="4293080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fld id="{D6DFA73F-3FED-134A-BC89-894C00774CF1}" type="slidenum">
              <a:rPr lang="en-US"/>
              <a:pPr/>
              <a:t>‹#›</a:t>
            </a:fld>
            <a:endParaRPr lang="en-US"/>
          </a:p>
        </p:txBody>
      </p:sp>
    </p:spTree>
    <p:extLst>
      <p:ext uri="{BB962C8B-B14F-4D97-AF65-F5344CB8AC3E}">
        <p14:creationId xmlns:p14="http://schemas.microsoft.com/office/powerpoint/2010/main" val="3475006169"/>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cs typeface="Arial" charset="0"/>
              </a:defRPr>
            </a:lvl1pPr>
          </a:lstStyle>
          <a:p>
            <a:fld id="{ED606A29-832D-D843-842E-6A41FC749AD1}" type="slidenum">
              <a:rPr lang="en-US"/>
              <a:pPr/>
              <a:t>‹#›</a:t>
            </a:fld>
            <a:endParaRPr lang="en-US"/>
          </a:p>
        </p:txBody>
      </p:sp>
    </p:spTree>
    <p:extLst>
      <p:ext uri="{BB962C8B-B14F-4D97-AF65-F5344CB8AC3E}">
        <p14:creationId xmlns:p14="http://schemas.microsoft.com/office/powerpoint/2010/main" val="270103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3991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3295609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73207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999804223"/>
      </p:ext>
    </p:extLst>
  </p:cSld>
  <p:clrMapOvr>
    <a:masterClrMapping/>
  </p:clrMapOvr>
  <p:transition xmlns:p14="http://schemas.microsoft.com/office/powerpoint/2010/mai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8732821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3113562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4715697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9469647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040124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8507593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33888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6463625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45129047"/>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6470579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3656334652"/>
      </p:ext>
    </p:extLst>
  </p:cSld>
  <p:clrMapOvr>
    <a:masterClrMapping/>
  </p:clrMapOvr>
  <p:transition xmlns:p14="http://schemas.microsoft.com/office/powerpoint/2010/mai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4525176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763322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17414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255518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115734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263286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2916171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41992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29018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5"/>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94202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994063442"/>
      </p:ext>
    </p:extLst>
  </p:cSld>
  <p:clrMapOvr>
    <a:masterClrMapping/>
  </p:clrMapOvr>
  <p:transition xmlns:p14="http://schemas.microsoft.com/office/powerpoint/2010/mai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467814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443631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3086100"/>
            <a:ext cx="77724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178467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890" indent="0" algn="ctr">
              <a:buNone/>
              <a:defRPr/>
            </a:lvl2pPr>
            <a:lvl3pPr marL="913815" indent="0" algn="ctr">
              <a:buNone/>
              <a:defRPr/>
            </a:lvl3pPr>
            <a:lvl4pPr marL="1370716" indent="0" algn="ctr">
              <a:buNone/>
              <a:defRPr/>
            </a:lvl4pPr>
            <a:lvl5pPr marL="1827629" indent="0" algn="ctr">
              <a:buNone/>
              <a:defRPr/>
            </a:lvl5pPr>
            <a:lvl6pPr marL="2284518" indent="0" algn="ctr">
              <a:buNone/>
              <a:defRPr/>
            </a:lvl6pPr>
            <a:lvl7pPr marL="2741408" indent="0" algn="ctr">
              <a:buNone/>
              <a:defRPr/>
            </a:lvl7pPr>
            <a:lvl8pPr marL="3198320" indent="0" algn="ctr">
              <a:buNone/>
              <a:defRPr/>
            </a:lvl8pPr>
            <a:lvl9pPr marL="365522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487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042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806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602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755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3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136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3105808955"/>
      </p:ext>
    </p:extLst>
  </p:cSld>
  <p:clrMapOvr>
    <a:masterClrMapping/>
  </p:clrMapOvr>
  <p:transition xmlns:p14="http://schemas.microsoft.com/office/powerpoint/2010/mai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261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5"/>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2356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922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111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371600"/>
            <a:ext cx="6400800" cy="142875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3143250"/>
            <a:ext cx="5408612" cy="131445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4686300"/>
            <a:ext cx="1905000" cy="3429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4686300"/>
            <a:ext cx="3276600" cy="3429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4686300"/>
            <a:ext cx="1905000" cy="3429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0071494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10623567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58636370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2000250"/>
            <a:ext cx="3429000" cy="257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00250"/>
            <a:ext cx="3429000" cy="257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89056494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73112254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39003647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412314282"/>
      </p:ext>
    </p:extLst>
  </p:cSld>
  <p:clrMapOvr>
    <a:masterClrMapping/>
  </p:clrMapOvr>
  <p:transition xmlns:p14="http://schemas.microsoft.com/office/powerpoint/2010/mai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08267094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334308257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112634452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0665164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971550"/>
            <a:ext cx="1752600" cy="360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971550"/>
            <a:ext cx="5105400" cy="360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7151564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5142310"/>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200150"/>
            <a:ext cx="8229600" cy="13716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2914650"/>
            <a:ext cx="6400800" cy="131445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164010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613623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890" indent="0">
              <a:buNone/>
              <a:defRPr sz="1800"/>
            </a:lvl2pPr>
            <a:lvl3pPr marL="913815" indent="0">
              <a:buNone/>
              <a:defRPr sz="1600"/>
            </a:lvl3pPr>
            <a:lvl4pPr marL="1370716" indent="0">
              <a:buNone/>
              <a:defRPr sz="1400"/>
            </a:lvl4pPr>
            <a:lvl5pPr marL="1827629" indent="0">
              <a:buNone/>
              <a:defRPr sz="1400"/>
            </a:lvl5pPr>
            <a:lvl6pPr marL="2284518" indent="0">
              <a:buNone/>
              <a:defRPr sz="1400"/>
            </a:lvl6pPr>
            <a:lvl7pPr marL="2741408" indent="0">
              <a:buNone/>
              <a:defRPr sz="1400"/>
            </a:lvl7pPr>
            <a:lvl8pPr marL="3198320" indent="0">
              <a:buNone/>
              <a:defRPr sz="1400"/>
            </a:lvl8pPr>
            <a:lvl9pPr marL="3655222"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453942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023770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90" indent="0">
              <a:buNone/>
              <a:defRPr sz="2000" b="1"/>
            </a:lvl2pPr>
            <a:lvl3pPr marL="913815" indent="0">
              <a:buNone/>
              <a:defRPr sz="1800" b="1"/>
            </a:lvl3pPr>
            <a:lvl4pPr marL="1370716" indent="0">
              <a:buNone/>
              <a:defRPr sz="1600" b="1"/>
            </a:lvl4pPr>
            <a:lvl5pPr marL="1827629" indent="0">
              <a:buNone/>
              <a:defRPr sz="1600" b="1"/>
            </a:lvl5pPr>
            <a:lvl6pPr marL="2284518" indent="0">
              <a:buNone/>
              <a:defRPr sz="1600" b="1"/>
            </a:lvl6pPr>
            <a:lvl7pPr marL="2741408" indent="0">
              <a:buNone/>
              <a:defRPr sz="1600" b="1"/>
            </a:lvl7pPr>
            <a:lvl8pPr marL="3198320" indent="0">
              <a:buNone/>
              <a:defRPr sz="1600" b="1"/>
            </a:lvl8pPr>
            <a:lvl9pPr marL="36552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88997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600173275"/>
      </p:ext>
    </p:extLst>
  </p:cSld>
  <p:clrMapOvr>
    <a:masterClrMapping/>
  </p:clrMapOvr>
  <p:transition xmlns:p14="http://schemas.microsoft.com/office/powerpoint/2010/mai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847714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470843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019418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972667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424600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681544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68" indent="0" algn="ctr">
              <a:buNone/>
              <a:defRPr sz="1500"/>
            </a:lvl2pPr>
            <a:lvl3pPr marL="685358" indent="0" algn="ctr">
              <a:buNone/>
              <a:defRPr sz="1400"/>
            </a:lvl3pPr>
            <a:lvl4pPr marL="1028037" indent="0" algn="ctr">
              <a:buNone/>
              <a:defRPr sz="1200"/>
            </a:lvl4pPr>
            <a:lvl5pPr marL="1370716" indent="0" algn="ctr">
              <a:buNone/>
              <a:defRPr sz="1200"/>
            </a:lvl5pPr>
            <a:lvl6pPr marL="1713407" indent="0" algn="ctr">
              <a:buNone/>
              <a:defRPr sz="1200"/>
            </a:lvl6pPr>
            <a:lvl7pPr marL="2056073" indent="0" algn="ctr">
              <a:buNone/>
              <a:defRPr sz="1200"/>
            </a:lvl7pPr>
            <a:lvl8pPr marL="2398740" indent="0" algn="ctr">
              <a:buNone/>
              <a:defRPr sz="1200"/>
            </a:lvl8pPr>
            <a:lvl9pPr marL="274140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974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388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0"/>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68" indent="0">
              <a:buNone/>
              <a:defRPr sz="1500">
                <a:solidFill>
                  <a:schemeClr val="tx1">
                    <a:tint val="75000"/>
                  </a:schemeClr>
                </a:solidFill>
              </a:defRPr>
            </a:lvl2pPr>
            <a:lvl3pPr marL="685358" indent="0">
              <a:buNone/>
              <a:defRPr sz="1400">
                <a:solidFill>
                  <a:schemeClr val="tx1">
                    <a:tint val="75000"/>
                  </a:schemeClr>
                </a:solidFill>
              </a:defRPr>
            </a:lvl3pPr>
            <a:lvl4pPr marL="1028037" indent="0">
              <a:buNone/>
              <a:defRPr sz="1200">
                <a:solidFill>
                  <a:schemeClr val="tx1">
                    <a:tint val="75000"/>
                  </a:schemeClr>
                </a:solidFill>
              </a:defRPr>
            </a:lvl4pPr>
            <a:lvl5pPr marL="1370716" indent="0">
              <a:buNone/>
              <a:defRPr sz="1200">
                <a:solidFill>
                  <a:schemeClr val="tx1">
                    <a:tint val="75000"/>
                  </a:schemeClr>
                </a:solidFill>
              </a:defRPr>
            </a:lvl5pPr>
            <a:lvl6pPr marL="1713407" indent="0">
              <a:buNone/>
              <a:defRPr sz="1200">
                <a:solidFill>
                  <a:schemeClr val="tx1">
                    <a:tint val="75000"/>
                  </a:schemeClr>
                </a:solidFill>
              </a:defRPr>
            </a:lvl6pPr>
            <a:lvl7pPr marL="2056073" indent="0">
              <a:buNone/>
              <a:defRPr sz="1200">
                <a:solidFill>
                  <a:schemeClr val="tx1">
                    <a:tint val="75000"/>
                  </a:schemeClr>
                </a:solidFill>
              </a:defRPr>
            </a:lvl7pPr>
            <a:lvl8pPr marL="2398740" indent="0">
              <a:buNone/>
              <a:defRPr sz="1200">
                <a:solidFill>
                  <a:schemeClr val="tx1">
                    <a:tint val="75000"/>
                  </a:schemeClr>
                </a:solidFill>
              </a:defRPr>
            </a:lvl8pPr>
            <a:lvl9pPr marL="274140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553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67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90" indent="0">
              <a:buNone/>
              <a:defRPr sz="2800"/>
            </a:lvl2pPr>
            <a:lvl3pPr marL="913815" indent="0">
              <a:buNone/>
              <a:defRPr sz="2400"/>
            </a:lvl3pPr>
            <a:lvl4pPr marL="1370716" indent="0">
              <a:buNone/>
              <a:defRPr sz="2000"/>
            </a:lvl4pPr>
            <a:lvl5pPr marL="1827629" indent="0">
              <a:buNone/>
              <a:defRPr sz="2000"/>
            </a:lvl5pPr>
            <a:lvl6pPr marL="2284518" indent="0">
              <a:buNone/>
              <a:defRPr sz="2000"/>
            </a:lvl6pPr>
            <a:lvl7pPr marL="2741408" indent="0">
              <a:buNone/>
              <a:defRPr sz="2000"/>
            </a:lvl7pPr>
            <a:lvl8pPr marL="3198320" indent="0">
              <a:buNone/>
              <a:defRPr sz="2000"/>
            </a:lvl8pPr>
            <a:lvl9pPr marL="3655222" indent="0">
              <a:buNone/>
              <a:defRPr sz="2000"/>
            </a:lvl9pPr>
          </a:lstStyle>
          <a:p>
            <a:pPr lvl="0"/>
            <a:endParaRPr lang="en-US" noProof="0" smtClean="0"/>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6890" indent="0">
              <a:buNone/>
              <a:defRPr sz="1200"/>
            </a:lvl2pPr>
            <a:lvl3pPr marL="913815" indent="0">
              <a:buNone/>
              <a:defRPr sz="1000"/>
            </a:lvl3pPr>
            <a:lvl4pPr marL="1370716" indent="0">
              <a:buNone/>
              <a:defRPr sz="900"/>
            </a:lvl4pPr>
            <a:lvl5pPr marL="1827629" indent="0">
              <a:buNone/>
              <a:defRPr sz="900"/>
            </a:lvl5pPr>
            <a:lvl6pPr marL="2284518" indent="0">
              <a:buNone/>
              <a:defRPr sz="900"/>
            </a:lvl6pPr>
            <a:lvl7pPr marL="2741408" indent="0">
              <a:buNone/>
              <a:defRPr sz="900"/>
            </a:lvl7pPr>
            <a:lvl8pPr marL="3198320" indent="0">
              <a:buNone/>
              <a:defRPr sz="900"/>
            </a:lvl8pPr>
            <a:lvl9pPr marL="365522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962236672"/>
      </p:ext>
    </p:extLst>
  </p:cSld>
  <p:clrMapOvr>
    <a:masterClrMapping/>
  </p:clrMapOvr>
  <p:transition xmlns:p14="http://schemas.microsoft.com/office/powerpoint/2010/mai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68" indent="0">
              <a:buNone/>
              <a:defRPr sz="1500" b="1"/>
            </a:lvl2pPr>
            <a:lvl3pPr marL="685358" indent="0">
              <a:buNone/>
              <a:defRPr sz="1400" b="1"/>
            </a:lvl3pPr>
            <a:lvl4pPr marL="1028037" indent="0">
              <a:buNone/>
              <a:defRPr sz="1200" b="1"/>
            </a:lvl4pPr>
            <a:lvl5pPr marL="1370716" indent="0">
              <a:buNone/>
              <a:defRPr sz="1200" b="1"/>
            </a:lvl5pPr>
            <a:lvl6pPr marL="1713407" indent="0">
              <a:buNone/>
              <a:defRPr sz="1200" b="1"/>
            </a:lvl6pPr>
            <a:lvl7pPr marL="2056073" indent="0">
              <a:buNone/>
              <a:defRPr sz="1200" b="1"/>
            </a:lvl7pPr>
            <a:lvl8pPr marL="2398740" indent="0">
              <a:buNone/>
              <a:defRPr sz="1200" b="1"/>
            </a:lvl8pPr>
            <a:lvl9pPr marL="274140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68" indent="0">
              <a:buNone/>
              <a:defRPr sz="1500" b="1"/>
            </a:lvl2pPr>
            <a:lvl3pPr marL="685358" indent="0">
              <a:buNone/>
              <a:defRPr sz="1400" b="1"/>
            </a:lvl3pPr>
            <a:lvl4pPr marL="1028037" indent="0">
              <a:buNone/>
              <a:defRPr sz="1200" b="1"/>
            </a:lvl4pPr>
            <a:lvl5pPr marL="1370716" indent="0">
              <a:buNone/>
              <a:defRPr sz="1200" b="1"/>
            </a:lvl5pPr>
            <a:lvl6pPr marL="1713407" indent="0">
              <a:buNone/>
              <a:defRPr sz="1200" b="1"/>
            </a:lvl6pPr>
            <a:lvl7pPr marL="2056073" indent="0">
              <a:buNone/>
              <a:defRPr sz="1200" b="1"/>
            </a:lvl7pPr>
            <a:lvl8pPr marL="2398740" indent="0">
              <a:buNone/>
              <a:defRPr sz="1200" b="1"/>
            </a:lvl8pPr>
            <a:lvl9pPr marL="274140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19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9019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5657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9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68" indent="0">
              <a:buNone/>
              <a:defRPr sz="1100"/>
            </a:lvl2pPr>
            <a:lvl3pPr marL="685358" indent="0">
              <a:buNone/>
              <a:defRPr sz="900"/>
            </a:lvl3pPr>
            <a:lvl4pPr marL="1028037" indent="0">
              <a:buNone/>
              <a:defRPr sz="800"/>
            </a:lvl4pPr>
            <a:lvl5pPr marL="1370716" indent="0">
              <a:buNone/>
              <a:defRPr sz="800"/>
            </a:lvl5pPr>
            <a:lvl6pPr marL="1713407" indent="0">
              <a:buNone/>
              <a:defRPr sz="800"/>
            </a:lvl6pPr>
            <a:lvl7pPr marL="2056073" indent="0">
              <a:buNone/>
              <a:defRPr sz="800"/>
            </a:lvl7pPr>
            <a:lvl8pPr marL="2398740" indent="0">
              <a:buNone/>
              <a:defRPr sz="800"/>
            </a:lvl8pPr>
            <a:lvl9pPr marL="274140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9483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95"/>
            <a:ext cx="4629150" cy="3655219"/>
          </a:xfrm>
        </p:spPr>
        <p:txBody>
          <a:bodyPr/>
          <a:lstStyle>
            <a:lvl1pPr marL="0" indent="0">
              <a:buNone/>
              <a:defRPr sz="2400"/>
            </a:lvl1pPr>
            <a:lvl2pPr marL="342668" indent="0">
              <a:buNone/>
              <a:defRPr sz="2100"/>
            </a:lvl2pPr>
            <a:lvl3pPr marL="685358" indent="0">
              <a:buNone/>
              <a:defRPr sz="1800"/>
            </a:lvl3pPr>
            <a:lvl4pPr marL="1028037" indent="0">
              <a:buNone/>
              <a:defRPr sz="1500"/>
            </a:lvl4pPr>
            <a:lvl5pPr marL="1370716" indent="0">
              <a:buNone/>
              <a:defRPr sz="1500"/>
            </a:lvl5pPr>
            <a:lvl6pPr marL="1713407" indent="0">
              <a:buNone/>
              <a:defRPr sz="1500"/>
            </a:lvl6pPr>
            <a:lvl7pPr marL="2056073" indent="0">
              <a:buNone/>
              <a:defRPr sz="1500"/>
            </a:lvl7pPr>
            <a:lvl8pPr marL="2398740" indent="0">
              <a:buNone/>
              <a:defRPr sz="1500"/>
            </a:lvl8pPr>
            <a:lvl9pPr marL="274140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68" indent="0">
              <a:buNone/>
              <a:defRPr sz="1100"/>
            </a:lvl2pPr>
            <a:lvl3pPr marL="685358" indent="0">
              <a:buNone/>
              <a:defRPr sz="900"/>
            </a:lvl3pPr>
            <a:lvl4pPr marL="1028037" indent="0">
              <a:buNone/>
              <a:defRPr sz="800"/>
            </a:lvl4pPr>
            <a:lvl5pPr marL="1370716" indent="0">
              <a:buNone/>
              <a:defRPr sz="800"/>
            </a:lvl5pPr>
            <a:lvl6pPr marL="1713407" indent="0">
              <a:buNone/>
              <a:defRPr sz="800"/>
            </a:lvl6pPr>
            <a:lvl7pPr marL="2056073" indent="0">
              <a:buNone/>
              <a:defRPr sz="800"/>
            </a:lvl7pPr>
            <a:lvl8pPr marL="2398740" indent="0">
              <a:buNone/>
              <a:defRPr sz="800"/>
            </a:lvl8pPr>
            <a:lvl9pPr marL="2741408"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7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7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0"/>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70"/>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39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22" indent="0" algn="ctr">
              <a:buNone/>
              <a:defRPr sz="1500"/>
            </a:lvl2pPr>
            <a:lvl3pPr marL="685460" indent="0" algn="ctr">
              <a:buNone/>
              <a:defRPr sz="1400"/>
            </a:lvl3pPr>
            <a:lvl4pPr marL="1028190" indent="0" algn="ctr">
              <a:buNone/>
              <a:defRPr sz="1200"/>
            </a:lvl4pPr>
            <a:lvl5pPr marL="1370920" indent="0" algn="ctr">
              <a:buNone/>
              <a:defRPr sz="1200"/>
            </a:lvl5pPr>
            <a:lvl6pPr marL="1713659" indent="0" algn="ctr">
              <a:buNone/>
              <a:defRPr sz="1200"/>
            </a:lvl6pPr>
            <a:lvl7pPr marL="2056379" indent="0" algn="ctr">
              <a:buNone/>
              <a:defRPr sz="1200"/>
            </a:lvl7pPr>
            <a:lvl8pPr marL="2399100" indent="0" algn="ctr">
              <a:buNone/>
              <a:defRPr sz="1200"/>
            </a:lvl8pPr>
            <a:lvl9pPr marL="274182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572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13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22" indent="0">
              <a:buNone/>
              <a:defRPr sz="1500">
                <a:solidFill>
                  <a:schemeClr val="tx1">
                    <a:tint val="75000"/>
                  </a:schemeClr>
                </a:solidFill>
              </a:defRPr>
            </a:lvl2pPr>
            <a:lvl3pPr marL="685460" indent="0">
              <a:buNone/>
              <a:defRPr sz="1400">
                <a:solidFill>
                  <a:schemeClr val="tx1">
                    <a:tint val="75000"/>
                  </a:schemeClr>
                </a:solidFill>
              </a:defRPr>
            </a:lvl3pPr>
            <a:lvl4pPr marL="1028190" indent="0">
              <a:buNone/>
              <a:defRPr sz="1200">
                <a:solidFill>
                  <a:schemeClr val="tx1">
                    <a:tint val="75000"/>
                  </a:schemeClr>
                </a:solidFill>
              </a:defRPr>
            </a:lvl4pPr>
            <a:lvl5pPr marL="1370920" indent="0">
              <a:buNone/>
              <a:defRPr sz="1200">
                <a:solidFill>
                  <a:schemeClr val="tx1">
                    <a:tint val="75000"/>
                  </a:schemeClr>
                </a:solidFill>
              </a:defRPr>
            </a:lvl5pPr>
            <a:lvl6pPr marL="1713659" indent="0">
              <a:buNone/>
              <a:defRPr sz="1200">
                <a:solidFill>
                  <a:schemeClr val="tx1">
                    <a:tint val="75000"/>
                  </a:schemeClr>
                </a:solidFill>
              </a:defRPr>
            </a:lvl6pPr>
            <a:lvl7pPr marL="2056379" indent="0">
              <a:buNone/>
              <a:defRPr sz="1200">
                <a:solidFill>
                  <a:schemeClr val="tx1">
                    <a:tint val="75000"/>
                  </a:schemeClr>
                </a:solidFill>
              </a:defRPr>
            </a:lvl7pPr>
            <a:lvl8pPr marL="2399100" indent="0">
              <a:buNone/>
              <a:defRPr sz="1200">
                <a:solidFill>
                  <a:schemeClr val="tx1">
                    <a:tint val="75000"/>
                  </a:schemeClr>
                </a:solidFill>
              </a:defRPr>
            </a:lvl8pPr>
            <a:lvl9pPr marL="274182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F5B28-9ACF-46D7-9EC6-73DBFEBAFFA8}" type="datetimeFigureOut">
              <a:rPr lang="en-US" smtClean="0">
                <a:solidFill>
                  <a:prstClr val="black">
                    <a:tint val="75000"/>
                  </a:prstClr>
                </a:solidFill>
                <a:latin typeface="Calibri"/>
              </a:rPr>
              <a:pPr/>
              <a:t>26/11/17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D8DEFD2-B661-42CE-BDB3-612C669436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1762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theme" Target="../theme/theme10.xml"/><Relationship Id="rId13" Type="http://schemas.openxmlformats.org/officeDocument/2006/relationships/image" Target="../media/image4.jpeg"/><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1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12.xml"/><Relationship Id="rId13" Type="http://schemas.openxmlformats.org/officeDocument/2006/relationships/image" Target="../media/image5.jp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13.xml"/><Relationship Id="rId13" Type="http://schemas.openxmlformats.org/officeDocument/2006/relationships/image" Target="../media/image5.jp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theme" Target="../theme/theme14.xml"/><Relationship Id="rId13" Type="http://schemas.openxmlformats.org/officeDocument/2006/relationships/image" Target="../media/image5.jpg"/><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theme" Target="../theme/theme15.xml"/><Relationship Id="rId13" Type="http://schemas.openxmlformats.org/officeDocument/2006/relationships/image" Target="../media/image5.jpg"/><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theme" Target="../theme/theme16.xml"/><Relationship Id="rId13" Type="http://schemas.openxmlformats.org/officeDocument/2006/relationships/image" Target="../media/image5.jpg"/><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7.xml"/><Relationship Id="rId13" Type="http://schemas.openxmlformats.org/officeDocument/2006/relationships/image" Target="../media/image5.jpg"/><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theme" Target="../theme/theme18.xml"/><Relationship Id="rId13" Type="http://schemas.openxmlformats.org/officeDocument/2006/relationships/image" Target="../media/image5.jpg"/><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theme" Target="../theme/theme6.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7.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theme" Target="../theme/theme8.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9.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4572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p:titleStyle>
    <p:bodyStyle>
      <a:lvl1pPr marL="342668" indent="-342668"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481" indent="-285568"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2260" indent="-228444"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599160"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6073" indent="-228444"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2962" indent="-228444" algn="l" rtl="0" fontAlgn="base">
        <a:spcBef>
          <a:spcPct val="20000"/>
        </a:spcBef>
        <a:spcAft>
          <a:spcPct val="0"/>
        </a:spcAft>
        <a:buChar char="»"/>
        <a:defRPr sz="2000">
          <a:solidFill>
            <a:schemeClr val="tx1"/>
          </a:solidFill>
          <a:latin typeface="+mn-lt"/>
          <a:ea typeface="ＭＳ Ｐゴシック" charset="-128"/>
        </a:defRPr>
      </a:lvl6pPr>
      <a:lvl7pPr marL="2969876" indent="-228444" algn="l" rtl="0" fontAlgn="base">
        <a:spcBef>
          <a:spcPct val="20000"/>
        </a:spcBef>
        <a:spcAft>
          <a:spcPct val="0"/>
        </a:spcAft>
        <a:buChar char="»"/>
        <a:defRPr sz="2000">
          <a:solidFill>
            <a:schemeClr val="tx1"/>
          </a:solidFill>
          <a:latin typeface="+mn-lt"/>
          <a:ea typeface="ＭＳ Ｐゴシック" charset="-128"/>
        </a:defRPr>
      </a:lvl7pPr>
      <a:lvl8pPr marL="3426777" indent="-228444" algn="l" rtl="0" fontAlgn="base">
        <a:spcBef>
          <a:spcPct val="20000"/>
        </a:spcBef>
        <a:spcAft>
          <a:spcPct val="0"/>
        </a:spcAft>
        <a:buChar char="»"/>
        <a:defRPr sz="2000">
          <a:solidFill>
            <a:schemeClr val="tx1"/>
          </a:solidFill>
          <a:latin typeface="+mn-lt"/>
          <a:ea typeface="ＭＳ Ｐゴシック" charset="-128"/>
        </a:defRPr>
      </a:lvl8pPr>
      <a:lvl9pPr marL="3883678" indent="-22844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971550"/>
            <a:ext cx="5410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000250"/>
            <a:ext cx="7010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4686300"/>
            <a:ext cx="2895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134454167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xmlns:p14="http://schemas.microsoft.com/office/powerpoint/2010/mai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689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3815"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0716"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7629"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668" indent="-342668"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481" indent="-285568"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2260" indent="-228444"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599160" indent="-228444"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6073" indent="-228444"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2962" indent="-228444" algn="l" rtl="0" fontAlgn="base">
        <a:spcBef>
          <a:spcPct val="20000"/>
        </a:spcBef>
        <a:spcAft>
          <a:spcPct val="0"/>
        </a:spcAft>
        <a:buFont typeface="Wingdings" pitchFamily="-109" charset="2"/>
        <a:buChar char="ü"/>
        <a:defRPr sz="2000">
          <a:solidFill>
            <a:schemeClr val="tx1"/>
          </a:solidFill>
          <a:latin typeface="+mn-lt"/>
          <a:ea typeface="+mn-ea"/>
        </a:defRPr>
      </a:lvl6pPr>
      <a:lvl7pPr marL="2969876" indent="-228444" algn="l" rtl="0" fontAlgn="base">
        <a:spcBef>
          <a:spcPct val="20000"/>
        </a:spcBef>
        <a:spcAft>
          <a:spcPct val="0"/>
        </a:spcAft>
        <a:buFont typeface="Wingdings" pitchFamily="-109" charset="2"/>
        <a:buChar char="ü"/>
        <a:defRPr sz="2000">
          <a:solidFill>
            <a:schemeClr val="tx1"/>
          </a:solidFill>
          <a:latin typeface="+mn-lt"/>
          <a:ea typeface="+mn-ea"/>
        </a:defRPr>
      </a:lvl7pPr>
      <a:lvl8pPr marL="3426777" indent="-228444" algn="l" rtl="0" fontAlgn="base">
        <a:spcBef>
          <a:spcPct val="20000"/>
        </a:spcBef>
        <a:spcAft>
          <a:spcPct val="0"/>
        </a:spcAft>
        <a:buFont typeface="Wingdings" pitchFamily="-109" charset="2"/>
        <a:buChar char="ü"/>
        <a:defRPr sz="2000">
          <a:solidFill>
            <a:schemeClr val="tx1"/>
          </a:solidFill>
          <a:latin typeface="+mn-lt"/>
          <a:ea typeface="+mn-ea"/>
        </a:defRPr>
      </a:lvl8pPr>
      <a:lvl9pPr marL="3883678" indent="-228444"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5142310"/>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0836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4682729"/>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4682729"/>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pPr>
                <a:defRPr/>
              </a:pPr>
              <a:t>‹#›</a:t>
            </a:fld>
            <a:endParaRPr lang="en-US"/>
          </a:p>
        </p:txBody>
      </p:sp>
    </p:spTree>
    <p:extLst>
      <p:ext uri="{BB962C8B-B14F-4D97-AF65-F5344CB8AC3E}">
        <p14:creationId xmlns:p14="http://schemas.microsoft.com/office/powerpoint/2010/main" val="2892187628"/>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668" indent="-342668"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481" indent="-28556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2260" indent="-228444"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599160" indent="-228444"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73" indent="-228444"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2962" indent="-22844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69876" indent="-22844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6777" indent="-22844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3678" indent="-22844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41" tIns="34289" rIns="6854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41" tIns="34289" rIns="6854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41" tIns="34289" rIns="68541" bIns="34289" rtlCol="0" anchor="ctr"/>
          <a:lstStyle>
            <a:lvl1pPr algn="l">
              <a:defRPr sz="900">
                <a:solidFill>
                  <a:schemeClr val="tx1">
                    <a:tint val="75000"/>
                  </a:schemeClr>
                </a:solidFill>
              </a:defRPr>
            </a:lvl1pPr>
          </a:lstStyle>
          <a:p>
            <a:pPr defTabSz="685358"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358"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41" tIns="34289" rIns="68541" bIns="34289" rtlCol="0" anchor="ctr"/>
          <a:lstStyle>
            <a:lvl1pPr algn="ctr">
              <a:defRPr sz="900">
                <a:solidFill>
                  <a:schemeClr val="tx1">
                    <a:tint val="75000"/>
                  </a:schemeClr>
                </a:solidFill>
              </a:defRPr>
            </a:lvl1pPr>
          </a:lstStyle>
          <a:p>
            <a:pPr defTabSz="685358"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41" tIns="34289" rIns="68541" bIns="34289" rtlCol="0" anchor="ctr"/>
          <a:lstStyle>
            <a:lvl1pPr algn="r">
              <a:defRPr sz="900">
                <a:solidFill>
                  <a:schemeClr val="tx1">
                    <a:tint val="75000"/>
                  </a:schemeClr>
                </a:solidFill>
              </a:defRPr>
            </a:lvl1pPr>
          </a:lstStyle>
          <a:p>
            <a:pPr defTabSz="685358"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358"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7739757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35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46" indent="-171346" algn="l" defTabSz="68535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37" indent="-171346" algn="l" defTabSz="68535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03" indent="-171346" algn="l" defTabSz="68535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370"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038"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728"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407"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086"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777" indent="-171346" algn="l" defTabSz="68535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58" rtl="0" eaLnBrk="1" latinLnBrk="0" hangingPunct="1">
        <a:defRPr sz="1400" kern="1200">
          <a:solidFill>
            <a:schemeClr val="tx1"/>
          </a:solidFill>
          <a:latin typeface="+mn-lt"/>
          <a:ea typeface="+mn-ea"/>
          <a:cs typeface="+mn-cs"/>
        </a:defRPr>
      </a:lvl1pPr>
      <a:lvl2pPr marL="342668" algn="l" defTabSz="685358" rtl="0" eaLnBrk="1" latinLnBrk="0" hangingPunct="1">
        <a:defRPr sz="1400" kern="1200">
          <a:solidFill>
            <a:schemeClr val="tx1"/>
          </a:solidFill>
          <a:latin typeface="+mn-lt"/>
          <a:ea typeface="+mn-ea"/>
          <a:cs typeface="+mn-cs"/>
        </a:defRPr>
      </a:lvl2pPr>
      <a:lvl3pPr marL="685358" algn="l" defTabSz="685358" rtl="0" eaLnBrk="1" latinLnBrk="0" hangingPunct="1">
        <a:defRPr sz="1400" kern="1200">
          <a:solidFill>
            <a:schemeClr val="tx1"/>
          </a:solidFill>
          <a:latin typeface="+mn-lt"/>
          <a:ea typeface="+mn-ea"/>
          <a:cs typeface="+mn-cs"/>
        </a:defRPr>
      </a:lvl3pPr>
      <a:lvl4pPr marL="1028037" algn="l" defTabSz="685358" rtl="0" eaLnBrk="1" latinLnBrk="0" hangingPunct="1">
        <a:defRPr sz="1400" kern="1200">
          <a:solidFill>
            <a:schemeClr val="tx1"/>
          </a:solidFill>
          <a:latin typeface="+mn-lt"/>
          <a:ea typeface="+mn-ea"/>
          <a:cs typeface="+mn-cs"/>
        </a:defRPr>
      </a:lvl4pPr>
      <a:lvl5pPr marL="1370716" algn="l" defTabSz="685358" rtl="0" eaLnBrk="1" latinLnBrk="0" hangingPunct="1">
        <a:defRPr sz="1400" kern="1200">
          <a:solidFill>
            <a:schemeClr val="tx1"/>
          </a:solidFill>
          <a:latin typeface="+mn-lt"/>
          <a:ea typeface="+mn-ea"/>
          <a:cs typeface="+mn-cs"/>
        </a:defRPr>
      </a:lvl5pPr>
      <a:lvl6pPr marL="1713407" algn="l" defTabSz="685358" rtl="0" eaLnBrk="1" latinLnBrk="0" hangingPunct="1">
        <a:defRPr sz="1400" kern="1200">
          <a:solidFill>
            <a:schemeClr val="tx1"/>
          </a:solidFill>
          <a:latin typeface="+mn-lt"/>
          <a:ea typeface="+mn-ea"/>
          <a:cs typeface="+mn-cs"/>
        </a:defRPr>
      </a:lvl6pPr>
      <a:lvl7pPr marL="2056073" algn="l" defTabSz="685358" rtl="0" eaLnBrk="1" latinLnBrk="0" hangingPunct="1">
        <a:defRPr sz="1400" kern="1200">
          <a:solidFill>
            <a:schemeClr val="tx1"/>
          </a:solidFill>
          <a:latin typeface="+mn-lt"/>
          <a:ea typeface="+mn-ea"/>
          <a:cs typeface="+mn-cs"/>
        </a:defRPr>
      </a:lvl7pPr>
      <a:lvl8pPr marL="2398740" algn="l" defTabSz="685358" rtl="0" eaLnBrk="1" latinLnBrk="0" hangingPunct="1">
        <a:defRPr sz="1400" kern="1200">
          <a:solidFill>
            <a:schemeClr val="tx1"/>
          </a:solidFill>
          <a:latin typeface="+mn-lt"/>
          <a:ea typeface="+mn-ea"/>
          <a:cs typeface="+mn-cs"/>
        </a:defRPr>
      </a:lvl8pPr>
      <a:lvl9pPr marL="2741408" algn="l" defTabSz="685358"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50" tIns="34289" rIns="68550"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50" tIns="34289" rIns="68550"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50" tIns="34289" rIns="68550" bIns="34289" rtlCol="0" anchor="ctr"/>
          <a:lstStyle>
            <a:lvl1pPr algn="l">
              <a:defRPr sz="900">
                <a:solidFill>
                  <a:schemeClr val="tx1">
                    <a:tint val="75000"/>
                  </a:schemeClr>
                </a:solidFill>
              </a:defRPr>
            </a:lvl1pPr>
          </a:lstStyle>
          <a:p>
            <a:pPr defTabSz="685460"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460"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50" tIns="34289" rIns="68550" bIns="34289" rtlCol="0" anchor="ctr"/>
          <a:lstStyle>
            <a:lvl1pPr algn="ctr">
              <a:defRPr sz="900">
                <a:solidFill>
                  <a:schemeClr val="tx1">
                    <a:tint val="75000"/>
                  </a:schemeClr>
                </a:solidFill>
              </a:defRPr>
            </a:lvl1pPr>
          </a:lstStyle>
          <a:p>
            <a:pPr defTabSz="68546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50" tIns="34289" rIns="68550" bIns="34289" rtlCol="0" anchor="ctr"/>
          <a:lstStyle>
            <a:lvl1pPr algn="r">
              <a:defRPr sz="900">
                <a:solidFill>
                  <a:schemeClr val="tx1">
                    <a:tint val="75000"/>
                  </a:schemeClr>
                </a:solidFill>
              </a:defRPr>
            </a:lvl1pPr>
          </a:lstStyle>
          <a:p>
            <a:pPr defTabSz="685460"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46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436814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46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0" indent="-171370" algn="l" defTabSz="68546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09" indent="-171370" algn="l" defTabSz="68546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29" indent="-171370" algn="l" defTabSz="68546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5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272"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01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4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7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09"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60" rtl="0" eaLnBrk="1" latinLnBrk="0" hangingPunct="1">
        <a:defRPr sz="1400" kern="1200">
          <a:solidFill>
            <a:schemeClr val="tx1"/>
          </a:solidFill>
          <a:latin typeface="+mn-lt"/>
          <a:ea typeface="+mn-ea"/>
          <a:cs typeface="+mn-cs"/>
        </a:defRPr>
      </a:lvl1pPr>
      <a:lvl2pPr marL="342722" algn="l" defTabSz="685460" rtl="0" eaLnBrk="1" latinLnBrk="0" hangingPunct="1">
        <a:defRPr sz="1400" kern="1200">
          <a:solidFill>
            <a:schemeClr val="tx1"/>
          </a:solidFill>
          <a:latin typeface="+mn-lt"/>
          <a:ea typeface="+mn-ea"/>
          <a:cs typeface="+mn-cs"/>
        </a:defRPr>
      </a:lvl2pPr>
      <a:lvl3pPr marL="685460" algn="l" defTabSz="685460" rtl="0" eaLnBrk="1" latinLnBrk="0" hangingPunct="1">
        <a:defRPr sz="1400" kern="1200">
          <a:solidFill>
            <a:schemeClr val="tx1"/>
          </a:solidFill>
          <a:latin typeface="+mn-lt"/>
          <a:ea typeface="+mn-ea"/>
          <a:cs typeface="+mn-cs"/>
        </a:defRPr>
      </a:lvl3pPr>
      <a:lvl4pPr marL="1028190" algn="l" defTabSz="685460" rtl="0" eaLnBrk="1" latinLnBrk="0" hangingPunct="1">
        <a:defRPr sz="1400" kern="1200">
          <a:solidFill>
            <a:schemeClr val="tx1"/>
          </a:solidFill>
          <a:latin typeface="+mn-lt"/>
          <a:ea typeface="+mn-ea"/>
          <a:cs typeface="+mn-cs"/>
        </a:defRPr>
      </a:lvl4pPr>
      <a:lvl5pPr marL="1370920" algn="l" defTabSz="685460" rtl="0" eaLnBrk="1" latinLnBrk="0" hangingPunct="1">
        <a:defRPr sz="1400" kern="1200">
          <a:solidFill>
            <a:schemeClr val="tx1"/>
          </a:solidFill>
          <a:latin typeface="+mn-lt"/>
          <a:ea typeface="+mn-ea"/>
          <a:cs typeface="+mn-cs"/>
        </a:defRPr>
      </a:lvl5pPr>
      <a:lvl6pPr marL="1713659" algn="l" defTabSz="685460" rtl="0" eaLnBrk="1" latinLnBrk="0" hangingPunct="1">
        <a:defRPr sz="1400" kern="1200">
          <a:solidFill>
            <a:schemeClr val="tx1"/>
          </a:solidFill>
          <a:latin typeface="+mn-lt"/>
          <a:ea typeface="+mn-ea"/>
          <a:cs typeface="+mn-cs"/>
        </a:defRPr>
      </a:lvl6pPr>
      <a:lvl7pPr marL="2056379" algn="l" defTabSz="685460" rtl="0" eaLnBrk="1" latinLnBrk="0" hangingPunct="1">
        <a:defRPr sz="1400" kern="1200">
          <a:solidFill>
            <a:schemeClr val="tx1"/>
          </a:solidFill>
          <a:latin typeface="+mn-lt"/>
          <a:ea typeface="+mn-ea"/>
          <a:cs typeface="+mn-cs"/>
        </a:defRPr>
      </a:lvl7pPr>
      <a:lvl8pPr marL="2399100" algn="l" defTabSz="685460" rtl="0" eaLnBrk="1" latinLnBrk="0" hangingPunct="1">
        <a:defRPr sz="1400" kern="1200">
          <a:solidFill>
            <a:schemeClr val="tx1"/>
          </a:solidFill>
          <a:latin typeface="+mn-lt"/>
          <a:ea typeface="+mn-ea"/>
          <a:cs typeface="+mn-cs"/>
        </a:defRPr>
      </a:lvl8pPr>
      <a:lvl9pPr marL="2741822" algn="l" defTabSz="685460"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53" tIns="34289" rIns="68553"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53" tIns="34289" rIns="68553"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53" tIns="34289" rIns="68553" bIns="34289" rtlCol="0" anchor="ctr"/>
          <a:lstStyle>
            <a:lvl1pPr algn="l">
              <a:defRPr sz="900">
                <a:solidFill>
                  <a:schemeClr val="tx1">
                    <a:tint val="75000"/>
                  </a:schemeClr>
                </a:solidFill>
              </a:defRPr>
            </a:lvl1pPr>
          </a:lstStyle>
          <a:p>
            <a:pPr defTabSz="685494"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494"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53" tIns="34289" rIns="68553" bIns="34289" rtlCol="0" anchor="ctr"/>
          <a:lstStyle>
            <a:lvl1pPr algn="ctr">
              <a:defRPr sz="900">
                <a:solidFill>
                  <a:schemeClr val="tx1">
                    <a:tint val="75000"/>
                  </a:schemeClr>
                </a:solidFill>
              </a:defRPr>
            </a:lvl1pPr>
          </a:lstStyle>
          <a:p>
            <a:pPr defTabSz="685494"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53" tIns="34289" rIns="68553" bIns="34289" rtlCol="0" anchor="ctr"/>
          <a:lstStyle>
            <a:lvl1pPr algn="r">
              <a:defRPr sz="900">
                <a:solidFill>
                  <a:schemeClr val="tx1">
                    <a:tint val="75000"/>
                  </a:schemeClr>
                </a:solidFill>
              </a:defRPr>
            </a:lvl1pPr>
          </a:lstStyle>
          <a:p>
            <a:pPr defTabSz="685494"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494"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631253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49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8" indent="-171378" algn="l" defTabSz="68549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3" indent="-171378" algn="l" defTabSz="68549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71" indent="-171378" algn="l" defTabSz="6854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1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5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04"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8"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53"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94" rtl="0" eaLnBrk="1" latinLnBrk="0" hangingPunct="1">
        <a:defRPr sz="1400" kern="1200">
          <a:solidFill>
            <a:schemeClr val="tx1"/>
          </a:solidFill>
          <a:latin typeface="+mn-lt"/>
          <a:ea typeface="+mn-ea"/>
          <a:cs typeface="+mn-cs"/>
        </a:defRPr>
      </a:lvl1pPr>
      <a:lvl2pPr marL="342740" algn="l" defTabSz="685494" rtl="0" eaLnBrk="1" latinLnBrk="0" hangingPunct="1">
        <a:defRPr sz="1400" kern="1200">
          <a:solidFill>
            <a:schemeClr val="tx1"/>
          </a:solidFill>
          <a:latin typeface="+mn-lt"/>
          <a:ea typeface="+mn-ea"/>
          <a:cs typeface="+mn-cs"/>
        </a:defRPr>
      </a:lvl2pPr>
      <a:lvl3pPr marL="685494" algn="l" defTabSz="685494" rtl="0" eaLnBrk="1" latinLnBrk="0" hangingPunct="1">
        <a:defRPr sz="1400" kern="1200">
          <a:solidFill>
            <a:schemeClr val="tx1"/>
          </a:solidFill>
          <a:latin typeface="+mn-lt"/>
          <a:ea typeface="+mn-ea"/>
          <a:cs typeface="+mn-cs"/>
        </a:defRPr>
      </a:lvl3pPr>
      <a:lvl4pPr marL="1028241" algn="l" defTabSz="685494" rtl="0" eaLnBrk="1" latinLnBrk="0" hangingPunct="1">
        <a:defRPr sz="1400" kern="1200">
          <a:solidFill>
            <a:schemeClr val="tx1"/>
          </a:solidFill>
          <a:latin typeface="+mn-lt"/>
          <a:ea typeface="+mn-ea"/>
          <a:cs typeface="+mn-cs"/>
        </a:defRPr>
      </a:lvl4pPr>
      <a:lvl5pPr marL="1370988" algn="l" defTabSz="685494" rtl="0" eaLnBrk="1" latinLnBrk="0" hangingPunct="1">
        <a:defRPr sz="1400" kern="1200">
          <a:solidFill>
            <a:schemeClr val="tx1"/>
          </a:solidFill>
          <a:latin typeface="+mn-lt"/>
          <a:ea typeface="+mn-ea"/>
          <a:cs typeface="+mn-cs"/>
        </a:defRPr>
      </a:lvl5pPr>
      <a:lvl6pPr marL="1713743" algn="l" defTabSz="685494" rtl="0" eaLnBrk="1" latinLnBrk="0" hangingPunct="1">
        <a:defRPr sz="1400" kern="1200">
          <a:solidFill>
            <a:schemeClr val="tx1"/>
          </a:solidFill>
          <a:latin typeface="+mn-lt"/>
          <a:ea typeface="+mn-ea"/>
          <a:cs typeface="+mn-cs"/>
        </a:defRPr>
      </a:lvl6pPr>
      <a:lvl7pPr marL="2056481" algn="l" defTabSz="685494" rtl="0" eaLnBrk="1" latinLnBrk="0" hangingPunct="1">
        <a:defRPr sz="1400" kern="1200">
          <a:solidFill>
            <a:schemeClr val="tx1"/>
          </a:solidFill>
          <a:latin typeface="+mn-lt"/>
          <a:ea typeface="+mn-ea"/>
          <a:cs typeface="+mn-cs"/>
        </a:defRPr>
      </a:lvl7pPr>
      <a:lvl8pPr marL="2399220" algn="l" defTabSz="685494" rtl="0" eaLnBrk="1" latinLnBrk="0" hangingPunct="1">
        <a:defRPr sz="1400" kern="1200">
          <a:solidFill>
            <a:schemeClr val="tx1"/>
          </a:solidFill>
          <a:latin typeface="+mn-lt"/>
          <a:ea typeface="+mn-ea"/>
          <a:cs typeface="+mn-cs"/>
        </a:defRPr>
      </a:lvl8pPr>
      <a:lvl9pPr marL="2741960" algn="l" defTabSz="685494"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58" tIns="34289" rIns="68558"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58" tIns="34289" rIns="68558"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545"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545"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74754179"/>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613"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613"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64432582"/>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698"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698"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838309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B0EF5B28-9ACF-46D7-9EC6-73DBFEBAFFA8}" type="datetimeFigureOut">
              <a:rPr lang="en-US" smtClean="0">
                <a:solidFill>
                  <a:prstClr val="black">
                    <a:tint val="75000"/>
                  </a:prstClr>
                </a:solidFill>
                <a:latin typeface="Calibri"/>
                <a:ea typeface="+mn-ea"/>
                <a:cs typeface="+mn-cs"/>
              </a:rPr>
              <a:pPr defTabSz="685800" eaLnBrk="1" fontAlgn="auto" hangingPunct="1">
                <a:spcBef>
                  <a:spcPts val="0"/>
                </a:spcBef>
                <a:spcAft>
                  <a:spcPts val="0"/>
                </a:spcAft>
              </a:pPr>
              <a:t>26/11/17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DD8DEFD2-B661-42CE-BDB3-612C669436B8}" type="slidenum">
              <a:rPr lang="en-US" smtClean="0">
                <a:solidFill>
                  <a:prstClr val="black">
                    <a:tint val="75000"/>
                  </a:prstClr>
                </a:solidFill>
                <a:latin typeface="Calibri"/>
                <a:ea typeface="+mn-ea"/>
                <a:cs typeface="+mn-cs"/>
              </a:rPr>
              <a:pPr defTabSz="6858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0627990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defRPr sz="1400">
                <a:ea typeface="+mn-ea"/>
                <a:cs typeface="+mn-cs"/>
              </a:defRPr>
            </a:lvl1pPr>
          </a:lstStyle>
          <a:p>
            <a:pPr>
              <a:defRPr/>
            </a:pPr>
            <a:endParaRPr lang="en-US"/>
          </a:p>
        </p:txBody>
      </p:sp>
      <p:sp>
        <p:nvSpPr>
          <p:cNvPr id="80901"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a:defRPr sz="1400">
                <a:ea typeface="+mn-ea"/>
                <a:cs typeface="+mn-cs"/>
              </a:defRPr>
            </a:lvl1pPr>
          </a:lstStyle>
          <a:p>
            <a:pPr>
              <a:defRPr/>
            </a:pPr>
            <a:endParaRPr lang="en-US"/>
          </a:p>
        </p:txBody>
      </p:sp>
      <p:sp>
        <p:nvSpPr>
          <p:cNvPr id="80902"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a:defRPr sz="1400">
                <a:ea typeface="Osaka" charset="0"/>
                <a:cs typeface="Osaka" charset="0"/>
              </a:defRPr>
            </a:lvl1pPr>
          </a:lstStyle>
          <a:p>
            <a:fld id="{3068A508-0190-4142-BD3A-E80A91FA41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0" algn="ctr" rtl="0" fontAlgn="base">
        <a:spcBef>
          <a:spcPct val="0"/>
        </a:spcBef>
        <a:spcAft>
          <a:spcPct val="0"/>
        </a:spcAft>
        <a:defRPr sz="4400">
          <a:solidFill>
            <a:schemeClr val="tx2"/>
          </a:solidFill>
          <a:latin typeface="Arial" charset="0"/>
          <a:ea typeface="Osaka" charset="-128"/>
          <a:cs typeface="Osaka" charset="-128"/>
        </a:defRPr>
      </a:lvl6pPr>
      <a:lvl7pPr marL="913815" algn="ctr" rtl="0" fontAlgn="base">
        <a:spcBef>
          <a:spcPct val="0"/>
        </a:spcBef>
        <a:spcAft>
          <a:spcPct val="0"/>
        </a:spcAft>
        <a:defRPr sz="4400">
          <a:solidFill>
            <a:schemeClr val="tx2"/>
          </a:solidFill>
          <a:latin typeface="Arial" charset="0"/>
          <a:ea typeface="Osaka" charset="-128"/>
          <a:cs typeface="Osaka" charset="-128"/>
        </a:defRPr>
      </a:lvl7pPr>
      <a:lvl8pPr marL="1370716" algn="ctr" rtl="0" fontAlgn="base">
        <a:spcBef>
          <a:spcPct val="0"/>
        </a:spcBef>
        <a:spcAft>
          <a:spcPct val="0"/>
        </a:spcAft>
        <a:defRPr sz="4400">
          <a:solidFill>
            <a:schemeClr val="tx2"/>
          </a:solidFill>
          <a:latin typeface="Arial" charset="0"/>
          <a:ea typeface="Osaka" charset="-128"/>
          <a:cs typeface="Osaka" charset="-128"/>
        </a:defRPr>
      </a:lvl8pPr>
      <a:lvl9pPr marL="1827629"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68" indent="-342668" algn="l" rtl="0" eaLnBrk="0" fontAlgn="base" hangingPunct="0">
        <a:spcBef>
          <a:spcPct val="20000"/>
        </a:spcBef>
        <a:spcAft>
          <a:spcPct val="0"/>
        </a:spcAft>
        <a:buChar char="•"/>
        <a:defRPr sz="3200">
          <a:solidFill>
            <a:schemeClr val="tx1"/>
          </a:solidFill>
          <a:latin typeface="+mn-lt"/>
          <a:ea typeface="+mn-ea"/>
          <a:cs typeface="+mn-cs"/>
        </a:defRPr>
      </a:lvl1pPr>
      <a:lvl2pPr marL="742481"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0" indent="-228444" algn="l" rtl="0" eaLnBrk="0" fontAlgn="base" hangingPunct="0">
        <a:spcBef>
          <a:spcPct val="20000"/>
        </a:spcBef>
        <a:spcAft>
          <a:spcPct val="0"/>
        </a:spcAft>
        <a:buChar char="•"/>
        <a:defRPr sz="2400">
          <a:solidFill>
            <a:schemeClr val="tx1"/>
          </a:solidFill>
          <a:latin typeface="+mn-lt"/>
          <a:ea typeface="+mn-ea"/>
          <a:cs typeface="+mn-cs"/>
        </a:defRPr>
      </a:lvl3pPr>
      <a:lvl4pPr marL="1599160" indent="-228444" algn="l" rtl="0" eaLnBrk="0" fontAlgn="base" hangingPunct="0">
        <a:spcBef>
          <a:spcPct val="20000"/>
        </a:spcBef>
        <a:spcAft>
          <a:spcPct val="0"/>
        </a:spcAft>
        <a:buChar char="–"/>
        <a:defRPr sz="2000">
          <a:solidFill>
            <a:schemeClr val="tx1"/>
          </a:solidFill>
          <a:latin typeface="+mn-lt"/>
          <a:ea typeface="+mn-ea"/>
          <a:cs typeface="+mn-cs"/>
        </a:defRPr>
      </a:lvl4pPr>
      <a:lvl5pPr marL="2056073" indent="-228444" algn="l" rtl="0" eaLnBrk="0" fontAlgn="base" hangingPunct="0">
        <a:spcBef>
          <a:spcPct val="20000"/>
        </a:spcBef>
        <a:spcAft>
          <a:spcPct val="0"/>
        </a:spcAft>
        <a:buChar char="»"/>
        <a:defRPr sz="2000">
          <a:solidFill>
            <a:schemeClr val="tx1"/>
          </a:solidFill>
          <a:latin typeface="+mn-lt"/>
          <a:ea typeface="+mn-ea"/>
          <a:cs typeface="+mn-cs"/>
        </a:defRPr>
      </a:lvl5pPr>
      <a:lvl6pPr marL="2512962" indent="-228444" algn="l" rtl="0" fontAlgn="base">
        <a:spcBef>
          <a:spcPct val="20000"/>
        </a:spcBef>
        <a:spcAft>
          <a:spcPct val="0"/>
        </a:spcAft>
        <a:buChar char="»"/>
        <a:defRPr sz="2000">
          <a:solidFill>
            <a:schemeClr val="tx1"/>
          </a:solidFill>
          <a:latin typeface="+mn-lt"/>
          <a:ea typeface="+mn-ea"/>
          <a:cs typeface="+mn-cs"/>
        </a:defRPr>
      </a:lvl6pPr>
      <a:lvl7pPr marL="2969876" indent="-228444" algn="l" rtl="0" fontAlgn="base">
        <a:spcBef>
          <a:spcPct val="20000"/>
        </a:spcBef>
        <a:spcAft>
          <a:spcPct val="0"/>
        </a:spcAft>
        <a:buChar char="»"/>
        <a:defRPr sz="2000">
          <a:solidFill>
            <a:schemeClr val="tx1"/>
          </a:solidFill>
          <a:latin typeface="+mn-lt"/>
          <a:ea typeface="+mn-ea"/>
          <a:cs typeface="+mn-cs"/>
        </a:defRPr>
      </a:lvl7pPr>
      <a:lvl8pPr marL="3426777" indent="-228444" algn="l" rtl="0" fontAlgn="base">
        <a:spcBef>
          <a:spcPct val="20000"/>
        </a:spcBef>
        <a:spcAft>
          <a:spcPct val="0"/>
        </a:spcAft>
        <a:buChar char="»"/>
        <a:defRPr sz="2000">
          <a:solidFill>
            <a:schemeClr val="tx1"/>
          </a:solidFill>
          <a:latin typeface="+mn-lt"/>
          <a:ea typeface="+mn-ea"/>
          <a:cs typeface="+mn-cs"/>
        </a:defRPr>
      </a:lvl8pPr>
      <a:lvl9pPr marL="3883678" indent="-22844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1" hangingPunct="1">
              <a:defRPr sz="1400">
                <a:solidFill>
                  <a:srgbClr val="000000"/>
                </a:solidFill>
                <a:latin typeface="Times New Roman" charset="0"/>
              </a:defRPr>
            </a:lvl1pPr>
          </a:lstStyle>
          <a:p>
            <a:fld id="{61B5D908-496E-6F42-88FE-9489C7D8DB4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p:titleStyle>
    <p:bodyStyle>
      <a:lvl1pPr marL="342668" indent="-342668"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81" indent="-285568" algn="l" rtl="0" eaLnBrk="0" fontAlgn="base" hangingPunct="0">
        <a:spcBef>
          <a:spcPct val="20000"/>
        </a:spcBef>
        <a:spcAft>
          <a:spcPct val="0"/>
        </a:spcAft>
        <a:buChar char="–"/>
        <a:defRPr sz="2800">
          <a:solidFill>
            <a:schemeClr val="tx1"/>
          </a:solidFill>
          <a:latin typeface="+mn-lt"/>
          <a:ea typeface="ＭＳ Ｐゴシック" charset="-128"/>
        </a:defRPr>
      </a:lvl2pPr>
      <a:lvl3pPr marL="1142260" indent="-228444" algn="l" rtl="0" eaLnBrk="0" fontAlgn="base" hangingPunct="0">
        <a:spcBef>
          <a:spcPct val="20000"/>
        </a:spcBef>
        <a:spcAft>
          <a:spcPct val="0"/>
        </a:spcAft>
        <a:buChar char="•"/>
        <a:defRPr sz="2400">
          <a:solidFill>
            <a:schemeClr val="tx1"/>
          </a:solidFill>
          <a:latin typeface="+mn-lt"/>
          <a:ea typeface="ＭＳ Ｐゴシック" charset="-128"/>
        </a:defRPr>
      </a:lvl3pPr>
      <a:lvl4pPr marL="1599160" indent="-228444" algn="l" rtl="0" eaLnBrk="0" fontAlgn="base" hangingPunct="0">
        <a:spcBef>
          <a:spcPct val="20000"/>
        </a:spcBef>
        <a:spcAft>
          <a:spcPct val="0"/>
        </a:spcAft>
        <a:buChar char="–"/>
        <a:defRPr sz="2000">
          <a:solidFill>
            <a:schemeClr val="tx1"/>
          </a:solidFill>
          <a:latin typeface="+mn-lt"/>
          <a:ea typeface="ＭＳ Ｐゴシック" charset="-128"/>
        </a:defRPr>
      </a:lvl4pPr>
      <a:lvl5pPr marL="2056073" indent="-228444" algn="l" rtl="0" eaLnBrk="0" fontAlgn="base" hangingPunct="0">
        <a:spcBef>
          <a:spcPct val="20000"/>
        </a:spcBef>
        <a:spcAft>
          <a:spcPct val="0"/>
        </a:spcAft>
        <a:buChar char="»"/>
        <a:defRPr sz="2000">
          <a:solidFill>
            <a:schemeClr val="tx1"/>
          </a:solidFill>
          <a:latin typeface="+mn-lt"/>
          <a:ea typeface="ＭＳ Ｐゴシック" charset="-128"/>
        </a:defRPr>
      </a:lvl5pPr>
      <a:lvl6pPr marL="2512962" indent="-228444" algn="l" rtl="0" fontAlgn="base">
        <a:spcBef>
          <a:spcPct val="20000"/>
        </a:spcBef>
        <a:spcAft>
          <a:spcPct val="0"/>
        </a:spcAft>
        <a:buChar char="»"/>
        <a:defRPr sz="2000">
          <a:solidFill>
            <a:schemeClr val="tx1"/>
          </a:solidFill>
          <a:latin typeface="+mn-lt"/>
          <a:ea typeface="ＭＳ Ｐゴシック" charset="-128"/>
        </a:defRPr>
      </a:lvl6pPr>
      <a:lvl7pPr marL="2969876" indent="-228444" algn="l" rtl="0" fontAlgn="base">
        <a:spcBef>
          <a:spcPct val="20000"/>
        </a:spcBef>
        <a:spcAft>
          <a:spcPct val="0"/>
        </a:spcAft>
        <a:buChar char="»"/>
        <a:defRPr sz="2000">
          <a:solidFill>
            <a:schemeClr val="tx1"/>
          </a:solidFill>
          <a:latin typeface="+mn-lt"/>
          <a:ea typeface="ＭＳ Ｐゴシック" charset="-128"/>
        </a:defRPr>
      </a:lvl7pPr>
      <a:lvl8pPr marL="3426777" indent="-228444" algn="l" rtl="0" fontAlgn="base">
        <a:spcBef>
          <a:spcPct val="20000"/>
        </a:spcBef>
        <a:spcAft>
          <a:spcPct val="0"/>
        </a:spcAft>
        <a:buChar char="»"/>
        <a:defRPr sz="2000">
          <a:solidFill>
            <a:schemeClr val="tx1"/>
          </a:solidFill>
          <a:latin typeface="+mn-lt"/>
          <a:ea typeface="ＭＳ Ｐゴシック" charset="-128"/>
        </a:defRPr>
      </a:lvl8pPr>
      <a:lvl9pPr marL="3883678" indent="-22844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08360"/>
            <a:ext cx="8229600" cy="857250"/>
          </a:xfrm>
          <a:prstGeom prst="rect">
            <a:avLst/>
          </a:prstGeom>
          <a:noFill/>
          <a:ln w="9525">
            <a:noFill/>
            <a:miter lim="800000"/>
            <a:headEnd/>
            <a:tailEnd/>
          </a:ln>
          <a:effectLst/>
        </p:spPr>
        <p:txBody>
          <a:bodyPr vert="horz" wrap="square" lIns="91388" tIns="45694" rIns="91388" bIns="45694"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200150"/>
            <a:ext cx="8229600" cy="3398044"/>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ea typeface="Arial" charset="0"/>
                <a:cs typeface="Arial" charset="0"/>
              </a:defRPr>
            </a:lvl1pPr>
          </a:lstStyle>
          <a:p>
            <a:pPr>
              <a:defRPr/>
            </a:pPr>
            <a:endParaRPr lang="en-US"/>
          </a:p>
        </p:txBody>
      </p:sp>
      <p:sp>
        <p:nvSpPr>
          <p:cNvPr id="39981" name="Rectangle 4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ea typeface="Arial" charset="0"/>
                <a:cs typeface="Arial" charset="0"/>
              </a:defRPr>
            </a:lvl1pPr>
          </a:lstStyle>
          <a:p>
            <a:pPr>
              <a:defRPr/>
            </a:pPr>
            <a:endParaRPr lang="en-US"/>
          </a:p>
        </p:txBody>
      </p:sp>
      <p:sp>
        <p:nvSpPr>
          <p:cNvPr id="39982" name="Rectangle 46"/>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80"/>
                  </a:outerShdw>
                </a:effectLst>
                <a:cs typeface="Arial" charset="0"/>
              </a:defRPr>
            </a:lvl1pPr>
          </a:lstStyle>
          <a:p>
            <a:fld id="{9CCFEED1-4056-C740-8B16-FFB6AFC38C5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922" r:id="rId1"/>
    <p:sldLayoutId id="214748392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668" indent="-342668"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481" indent="-28556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2260" indent="-228444"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cs typeface="+mn-cs"/>
        </a:defRPr>
      </a:lvl3pPr>
      <a:lvl4pPr marL="1599160" indent="-228444"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6073" indent="-228444"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2962" indent="-228444"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69876" indent="-228444"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6777" indent="-228444"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3678" indent="-228444" algn="l" rtl="0" fontAlgn="base">
        <a:spcBef>
          <a:spcPct val="20000"/>
        </a:spcBef>
        <a:spcAft>
          <a:spcPct val="0"/>
        </a:spcAft>
        <a:buClr>
          <a:schemeClr val="folHlink"/>
        </a:buClr>
        <a:buSzPct val="90000"/>
        <a:buFont typeface="Wingdings"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1193"/>
            <a:ext cx="9132888" cy="5133975"/>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a:ea typeface="Arial" charset="0"/>
                <a:cs typeface="Arial" charset="0"/>
              </a:endParaRPr>
            </a:p>
          </p:txBody>
        </p:sp>
        <p:sp>
          <p:nvSpPr>
            <p:cNvPr id="614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eaLnBrk="1" hangingPunct="1">
                <a:defRPr/>
              </a:pPr>
              <a:endParaRPr lang="en-US">
                <a:solidFill>
                  <a:srgbClr val="FFFFFF"/>
                </a:solidFill>
                <a:latin typeface="Times New Roman"/>
                <a:ea typeface="Arial" charset="0"/>
                <a:cs typeface="Arial" charset="0"/>
              </a:endParaRPr>
            </a:p>
          </p:txBody>
        </p:sp>
      </p:grpSp>
      <p:sp>
        <p:nvSpPr>
          <p:cNvPr id="6149" name="Rectangle 5"/>
          <p:cNvSpPr>
            <a:spLocks noGrp="1" noChangeArrowheads="1"/>
          </p:cNvSpPr>
          <p:nvPr>
            <p:ph type="title"/>
          </p:nvPr>
        </p:nvSpPr>
        <p:spPr bwMode="auto">
          <a:xfrm>
            <a:off x="685800" y="457200"/>
            <a:ext cx="7772400" cy="857250"/>
          </a:xfrm>
          <a:prstGeom prst="rect">
            <a:avLst/>
          </a:prstGeom>
          <a:noFill/>
          <a:ln w="9525">
            <a:noFill/>
            <a:miter lim="800000"/>
            <a:headEnd/>
            <a:tailEnd/>
          </a:ln>
          <a:effectLst/>
        </p:spPr>
        <p:txBody>
          <a:bodyPr vert="horz" wrap="square" lIns="92023" tIns="46012" rIns="92023"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2023" tIns="46012" rIns="92023" bIns="4601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2023" tIns="46012" rIns="92023" bIns="4601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2023" tIns="46012" rIns="92023" bIns="46012" numCol="1" anchor="ctr" anchorCtr="0" compatLnSpc="1">
            <a:prstTxWarp prst="textNoShape">
              <a:avLst/>
            </a:prstTxWarp>
          </a:bodyPr>
          <a:lstStyle>
            <a:lvl1pPr algn="r" eaLnBrk="1" hangingPunct="1">
              <a:defRPr sz="1400">
                <a:solidFill>
                  <a:srgbClr val="FFFFFF"/>
                </a:solidFill>
                <a:latin typeface="Times New Roman" charset="0"/>
              </a:defRPr>
            </a:lvl1pPr>
          </a:lstStyle>
          <a:p>
            <a:fld id="{1D3A0867-2ED3-A742-958C-667F4CB91AB9}" type="slidenum">
              <a:rPr lang="en-US"/>
              <a:pPr/>
              <a:t>‹#›</a:t>
            </a:fld>
            <a:endParaRPr lang="en-US"/>
          </a:p>
        </p:txBody>
      </p:sp>
      <p:sp>
        <p:nvSpPr>
          <p:cNvPr id="43015" name="Rectangle 9"/>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68" indent="-342668"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81" indent="-28556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260" indent="-228444"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160" indent="-228444"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073" indent="-228444"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962" indent="-22844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876" indent="-22844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777" indent="-22844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678" indent="-22844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5142310"/>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08360"/>
            <a:ext cx="8229600" cy="857250"/>
          </a:xfrm>
          <a:prstGeom prst="rect">
            <a:avLst/>
          </a:prstGeom>
          <a:noFill/>
          <a:ln w="9525">
            <a:noFill/>
            <a:miter lim="800000"/>
            <a:headEnd/>
            <a:tailEnd/>
          </a:ln>
          <a:effec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200150"/>
            <a:ext cx="8229600" cy="3398044"/>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668" indent="-342668"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481" indent="-28556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2260" indent="-228444"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9160" indent="-228444"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6073" indent="-228444"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2962" indent="-228444"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9876" indent="-228444"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6777" indent="-228444"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3678" indent="-228444"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5" y="2926590"/>
            <a:ext cx="3400425" cy="221218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08393"/>
            <a:ext cx="8229600" cy="854869"/>
          </a:xfrm>
          <a:prstGeom prst="rect">
            <a:avLst/>
          </a:prstGeom>
          <a:noFill/>
          <a:ln w="9525">
            <a:noFill/>
            <a:miter lim="800000"/>
            <a:headEnd/>
            <a:tailEnd/>
          </a:ln>
          <a:effectLst/>
        </p:spPr>
        <p:txBody>
          <a:bodyPr vert="horz" wrap="square" lIns="91388" tIns="45694" rIns="91388" bIns="45694"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200150"/>
            <a:ext cx="8229600" cy="3398044"/>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4686300"/>
            <a:ext cx="2133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4686300"/>
            <a:ext cx="2133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20433228"/>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68" indent="-342668"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81" indent="-28556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260" indent="-228444"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160" indent="-228444"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073" indent="-228444"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962" indent="-22844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876" indent="-22844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777" indent="-22844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678" indent="-22844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3147262595"/>
      </p:ext>
    </p:extLst>
  </p:cSld>
  <p:clrMap bg1="dk2" tx1="lt1" bg2="dk1"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6890" algn="ctr" rtl="0" fontAlgn="base">
        <a:spcBef>
          <a:spcPct val="0"/>
        </a:spcBef>
        <a:spcAft>
          <a:spcPct val="0"/>
        </a:spcAft>
        <a:defRPr sz="4400">
          <a:solidFill>
            <a:schemeClr val="tx2"/>
          </a:solidFill>
          <a:latin typeface="26" charset="0"/>
          <a:ea typeface="ＭＳ Ｐゴシック" charset="0"/>
        </a:defRPr>
      </a:lvl6pPr>
      <a:lvl7pPr marL="913815" algn="ctr" rtl="0" fontAlgn="base">
        <a:spcBef>
          <a:spcPct val="0"/>
        </a:spcBef>
        <a:spcAft>
          <a:spcPct val="0"/>
        </a:spcAft>
        <a:defRPr sz="4400">
          <a:solidFill>
            <a:schemeClr val="tx2"/>
          </a:solidFill>
          <a:latin typeface="26" charset="0"/>
          <a:ea typeface="ＭＳ Ｐゴシック" charset="0"/>
        </a:defRPr>
      </a:lvl7pPr>
      <a:lvl8pPr marL="1370716" algn="ctr" rtl="0" fontAlgn="base">
        <a:spcBef>
          <a:spcPct val="0"/>
        </a:spcBef>
        <a:spcAft>
          <a:spcPct val="0"/>
        </a:spcAft>
        <a:defRPr sz="4400">
          <a:solidFill>
            <a:schemeClr val="tx2"/>
          </a:solidFill>
          <a:latin typeface="26" charset="0"/>
          <a:ea typeface="ＭＳ Ｐゴシック" charset="0"/>
        </a:defRPr>
      </a:lvl8pPr>
      <a:lvl9pPr marL="1827629" algn="ctr" rtl="0" fontAlgn="base">
        <a:spcBef>
          <a:spcPct val="0"/>
        </a:spcBef>
        <a:spcAft>
          <a:spcPct val="0"/>
        </a:spcAft>
        <a:defRPr sz="4400">
          <a:solidFill>
            <a:schemeClr val="tx2"/>
          </a:solidFill>
          <a:latin typeface="26" charset="0"/>
          <a:ea typeface="ＭＳ Ｐゴシック" charset="0"/>
        </a:defRPr>
      </a:lvl9pPr>
    </p:titleStyle>
    <p:bodyStyle>
      <a:lvl1pPr marL="342668" indent="-342668"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81" indent="-285568" algn="l" rtl="0" eaLnBrk="0" fontAlgn="base" hangingPunct="0">
        <a:spcBef>
          <a:spcPct val="20000"/>
        </a:spcBef>
        <a:spcAft>
          <a:spcPct val="0"/>
        </a:spcAft>
        <a:buChar char="–"/>
        <a:defRPr sz="2800">
          <a:solidFill>
            <a:schemeClr val="tx1"/>
          </a:solidFill>
          <a:latin typeface="+mn-lt"/>
          <a:ea typeface="+mn-ea"/>
        </a:defRPr>
      </a:lvl2pPr>
      <a:lvl3pPr marL="1142260" indent="-228444" algn="l" rtl="0" eaLnBrk="0" fontAlgn="base" hangingPunct="0">
        <a:spcBef>
          <a:spcPct val="20000"/>
        </a:spcBef>
        <a:spcAft>
          <a:spcPct val="0"/>
        </a:spcAft>
        <a:buChar char="•"/>
        <a:defRPr sz="2400">
          <a:solidFill>
            <a:schemeClr val="tx1"/>
          </a:solidFill>
          <a:latin typeface="+mn-lt"/>
          <a:ea typeface="+mn-ea"/>
        </a:defRPr>
      </a:lvl3pPr>
      <a:lvl4pPr marL="1599160" indent="-228444" algn="l" rtl="0" eaLnBrk="0" fontAlgn="base" hangingPunct="0">
        <a:spcBef>
          <a:spcPct val="20000"/>
        </a:spcBef>
        <a:spcAft>
          <a:spcPct val="0"/>
        </a:spcAft>
        <a:buChar char="–"/>
        <a:defRPr sz="2000">
          <a:solidFill>
            <a:schemeClr val="tx1"/>
          </a:solidFill>
          <a:latin typeface="+mn-lt"/>
          <a:ea typeface="+mn-ea"/>
        </a:defRPr>
      </a:lvl4pPr>
      <a:lvl5pPr marL="2056073" indent="-228444" algn="l" rtl="0" eaLnBrk="0" fontAlgn="base" hangingPunct="0">
        <a:spcBef>
          <a:spcPct val="20000"/>
        </a:spcBef>
        <a:spcAft>
          <a:spcPct val="0"/>
        </a:spcAft>
        <a:buChar char="»"/>
        <a:defRPr sz="2000">
          <a:solidFill>
            <a:schemeClr val="tx1"/>
          </a:solidFill>
          <a:latin typeface="+mn-lt"/>
          <a:ea typeface="+mn-ea"/>
        </a:defRPr>
      </a:lvl5pPr>
      <a:lvl6pPr marL="2512962" indent="-228444" algn="l" rtl="0" fontAlgn="base">
        <a:spcBef>
          <a:spcPct val="20000"/>
        </a:spcBef>
        <a:spcAft>
          <a:spcPct val="0"/>
        </a:spcAft>
        <a:buChar char="»"/>
        <a:defRPr sz="2000">
          <a:solidFill>
            <a:schemeClr val="tx1"/>
          </a:solidFill>
          <a:latin typeface="+mn-lt"/>
          <a:ea typeface="+mn-ea"/>
        </a:defRPr>
      </a:lvl6pPr>
      <a:lvl7pPr marL="2969876" indent="-228444" algn="l" rtl="0" fontAlgn="base">
        <a:spcBef>
          <a:spcPct val="20000"/>
        </a:spcBef>
        <a:spcAft>
          <a:spcPct val="0"/>
        </a:spcAft>
        <a:buChar char="»"/>
        <a:defRPr sz="2000">
          <a:solidFill>
            <a:schemeClr val="tx1"/>
          </a:solidFill>
          <a:latin typeface="+mn-lt"/>
          <a:ea typeface="+mn-ea"/>
        </a:defRPr>
      </a:lvl7pPr>
      <a:lvl8pPr marL="3426777" indent="-228444" algn="l" rtl="0" fontAlgn="base">
        <a:spcBef>
          <a:spcPct val="20000"/>
        </a:spcBef>
        <a:spcAft>
          <a:spcPct val="0"/>
        </a:spcAft>
        <a:buChar char="»"/>
        <a:defRPr sz="2000">
          <a:solidFill>
            <a:schemeClr val="tx1"/>
          </a:solidFill>
          <a:latin typeface="+mn-lt"/>
          <a:ea typeface="+mn-ea"/>
        </a:defRPr>
      </a:lvl8pPr>
      <a:lvl9pPr marL="3883678" indent="-22844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0985818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890" algn="ctr" rtl="0" fontAlgn="base">
        <a:spcBef>
          <a:spcPct val="0"/>
        </a:spcBef>
        <a:spcAft>
          <a:spcPct val="0"/>
        </a:spcAft>
        <a:defRPr sz="4400">
          <a:solidFill>
            <a:schemeClr val="tx2"/>
          </a:solidFill>
          <a:latin typeface="Times New Roman" pitchFamily="-108" charset="0"/>
        </a:defRPr>
      </a:lvl6pPr>
      <a:lvl7pPr marL="913815" algn="ctr" rtl="0" fontAlgn="base">
        <a:spcBef>
          <a:spcPct val="0"/>
        </a:spcBef>
        <a:spcAft>
          <a:spcPct val="0"/>
        </a:spcAft>
        <a:defRPr sz="4400">
          <a:solidFill>
            <a:schemeClr val="tx2"/>
          </a:solidFill>
          <a:latin typeface="Times New Roman" pitchFamily="-108" charset="0"/>
        </a:defRPr>
      </a:lvl7pPr>
      <a:lvl8pPr marL="1370716" algn="ctr" rtl="0" fontAlgn="base">
        <a:spcBef>
          <a:spcPct val="0"/>
        </a:spcBef>
        <a:spcAft>
          <a:spcPct val="0"/>
        </a:spcAft>
        <a:defRPr sz="4400">
          <a:solidFill>
            <a:schemeClr val="tx2"/>
          </a:solidFill>
          <a:latin typeface="Times New Roman" pitchFamily="-108" charset="0"/>
        </a:defRPr>
      </a:lvl8pPr>
      <a:lvl9pPr marL="1827629" algn="ctr" rtl="0" fontAlgn="base">
        <a:spcBef>
          <a:spcPct val="0"/>
        </a:spcBef>
        <a:spcAft>
          <a:spcPct val="0"/>
        </a:spcAft>
        <a:defRPr sz="4400">
          <a:solidFill>
            <a:schemeClr val="tx2"/>
          </a:solidFill>
          <a:latin typeface="Times New Roman" pitchFamily="-108" charset="0"/>
        </a:defRPr>
      </a:lvl9pPr>
    </p:titleStyle>
    <p:bodyStyle>
      <a:lvl1pPr marL="342668" indent="-342668"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481" indent="-285568"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2260" indent="-228444"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599160" indent="-228444"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6073" indent="-228444"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2962" indent="-228444" algn="l" rtl="0" fontAlgn="base">
        <a:spcBef>
          <a:spcPct val="20000"/>
        </a:spcBef>
        <a:spcAft>
          <a:spcPct val="0"/>
        </a:spcAft>
        <a:buChar char="»"/>
        <a:defRPr sz="2000">
          <a:solidFill>
            <a:schemeClr val="tx1"/>
          </a:solidFill>
          <a:latin typeface="+mn-lt"/>
          <a:ea typeface="ＭＳ Ｐゴシック" pitchFamily="-108" charset="-128"/>
        </a:defRPr>
      </a:lvl6pPr>
      <a:lvl7pPr marL="2969876" indent="-228444" algn="l" rtl="0" fontAlgn="base">
        <a:spcBef>
          <a:spcPct val="20000"/>
        </a:spcBef>
        <a:spcAft>
          <a:spcPct val="0"/>
        </a:spcAft>
        <a:buChar char="»"/>
        <a:defRPr sz="2000">
          <a:solidFill>
            <a:schemeClr val="tx1"/>
          </a:solidFill>
          <a:latin typeface="+mn-lt"/>
          <a:ea typeface="ＭＳ Ｐゴシック" pitchFamily="-108" charset="-128"/>
        </a:defRPr>
      </a:lvl7pPr>
      <a:lvl8pPr marL="3426777" indent="-228444" algn="l" rtl="0" fontAlgn="base">
        <a:spcBef>
          <a:spcPct val="20000"/>
        </a:spcBef>
        <a:spcAft>
          <a:spcPct val="0"/>
        </a:spcAft>
        <a:buChar char="»"/>
        <a:defRPr sz="2000">
          <a:solidFill>
            <a:schemeClr val="tx1"/>
          </a:solidFill>
          <a:latin typeface="+mn-lt"/>
          <a:ea typeface="ＭＳ Ｐゴシック" pitchFamily="-108" charset="-128"/>
        </a:defRPr>
      </a:lvl8pPr>
      <a:lvl9pPr marL="3883678" indent="-228444"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90" rtl="0" eaLnBrk="1" latinLnBrk="0" hangingPunct="1">
        <a:defRPr sz="1800" kern="1200">
          <a:solidFill>
            <a:schemeClr val="tx1"/>
          </a:solidFill>
          <a:latin typeface="+mn-lt"/>
          <a:ea typeface="+mn-ea"/>
          <a:cs typeface="+mn-cs"/>
        </a:defRPr>
      </a:lvl1pPr>
      <a:lvl2pPr marL="456890" algn="l" defTabSz="456890" rtl="0" eaLnBrk="1" latinLnBrk="0" hangingPunct="1">
        <a:defRPr sz="1800" kern="1200">
          <a:solidFill>
            <a:schemeClr val="tx1"/>
          </a:solidFill>
          <a:latin typeface="+mn-lt"/>
          <a:ea typeface="+mn-ea"/>
          <a:cs typeface="+mn-cs"/>
        </a:defRPr>
      </a:lvl2pPr>
      <a:lvl3pPr marL="913815" algn="l" defTabSz="456890" rtl="0" eaLnBrk="1" latinLnBrk="0" hangingPunct="1">
        <a:defRPr sz="1800" kern="1200">
          <a:solidFill>
            <a:schemeClr val="tx1"/>
          </a:solidFill>
          <a:latin typeface="+mn-lt"/>
          <a:ea typeface="+mn-ea"/>
          <a:cs typeface="+mn-cs"/>
        </a:defRPr>
      </a:lvl3pPr>
      <a:lvl4pPr marL="1370716" algn="l" defTabSz="456890" rtl="0" eaLnBrk="1" latinLnBrk="0" hangingPunct="1">
        <a:defRPr sz="1800" kern="1200">
          <a:solidFill>
            <a:schemeClr val="tx1"/>
          </a:solidFill>
          <a:latin typeface="+mn-lt"/>
          <a:ea typeface="+mn-ea"/>
          <a:cs typeface="+mn-cs"/>
        </a:defRPr>
      </a:lvl4pPr>
      <a:lvl5pPr marL="1827629" algn="l" defTabSz="456890" rtl="0" eaLnBrk="1" latinLnBrk="0" hangingPunct="1">
        <a:defRPr sz="1800" kern="1200">
          <a:solidFill>
            <a:schemeClr val="tx1"/>
          </a:solidFill>
          <a:latin typeface="+mn-lt"/>
          <a:ea typeface="+mn-ea"/>
          <a:cs typeface="+mn-cs"/>
        </a:defRPr>
      </a:lvl5pPr>
      <a:lvl6pPr marL="2284518" algn="l" defTabSz="456890" rtl="0" eaLnBrk="1" latinLnBrk="0" hangingPunct="1">
        <a:defRPr sz="1800" kern="1200">
          <a:solidFill>
            <a:schemeClr val="tx1"/>
          </a:solidFill>
          <a:latin typeface="+mn-lt"/>
          <a:ea typeface="+mn-ea"/>
          <a:cs typeface="+mn-cs"/>
        </a:defRPr>
      </a:lvl6pPr>
      <a:lvl7pPr marL="2741408" algn="l" defTabSz="456890" rtl="0" eaLnBrk="1" latinLnBrk="0" hangingPunct="1">
        <a:defRPr sz="1800" kern="1200">
          <a:solidFill>
            <a:schemeClr val="tx1"/>
          </a:solidFill>
          <a:latin typeface="+mn-lt"/>
          <a:ea typeface="+mn-ea"/>
          <a:cs typeface="+mn-cs"/>
        </a:defRPr>
      </a:lvl7pPr>
      <a:lvl8pPr marL="3198320" algn="l" defTabSz="456890" rtl="0" eaLnBrk="1" latinLnBrk="0" hangingPunct="1">
        <a:defRPr sz="1800" kern="1200">
          <a:solidFill>
            <a:schemeClr val="tx1"/>
          </a:solidFill>
          <a:latin typeface="+mn-lt"/>
          <a:ea typeface="+mn-ea"/>
          <a:cs typeface="+mn-cs"/>
        </a:defRPr>
      </a:lvl8pPr>
      <a:lvl9pPr marL="3655222" algn="l" defTabSz="4568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5.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7.jpeg"/><Relationship Id="rId5" Type="http://schemas.microsoft.com/office/2007/relationships/hdphoto" Target="../media/hdphoto1.wdp"/><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53.xml"/><Relationship Id="rId3" Type="http://schemas.openxmlformats.org/officeDocument/2006/relationships/image" Target="../media/image3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4.xml"/><Relationship Id="rId3" Type="http://schemas.openxmlformats.org/officeDocument/2006/relationships/image" Target="../media/image3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7.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40.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Confused gla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6262"/>
            <a:ext cx="91440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762000" y="171450"/>
            <a:ext cx="7698432" cy="1248172"/>
          </a:xfrm>
          <a:gradFill flip="none" rotWithShape="1">
            <a:gsLst>
              <a:gs pos="0">
                <a:srgbClr val="800000"/>
              </a:gs>
              <a:gs pos="100000">
                <a:schemeClr val="tx1"/>
              </a:gs>
            </a:gsLst>
            <a:path path="rect">
              <a:fillToRect l="100000" t="100000"/>
            </a:path>
            <a:tileRect r="-100000" b="-100000"/>
          </a:gradFill>
          <a:effectLst>
            <a:outerShdw blurRad="63500" dist="107763" dir="13500000" algn="ctr" rotWithShape="0">
              <a:schemeClr val="bg2">
                <a:alpha val="74998"/>
              </a:schemeClr>
            </a:outerShdw>
          </a:effectLst>
        </p:spPr>
        <p:txBody>
          <a:bodyPr/>
          <a:lstStyle/>
          <a:p>
            <a:pPr eaLnBrk="1" hangingPunct="1"/>
            <a:r>
              <a:rPr lang="en-US" sz="6000" b="1">
                <a:solidFill>
                  <a:schemeClr val="bg1"/>
                </a:solidFill>
                <a:effectLst>
                  <a:outerShdw blurRad="38100" dist="38100" dir="2700000" algn="tl">
                    <a:srgbClr val="000000"/>
                  </a:outerShdw>
                </a:effectLst>
                <a:latin typeface="Arial" charset="0"/>
                <a:ea typeface="Osaka" charset="0"/>
                <a:cs typeface="Osaka" charset="0"/>
              </a:rPr>
              <a:t>John 14:1-14</a:t>
            </a:r>
          </a:p>
        </p:txBody>
      </p:sp>
      <p:sp>
        <p:nvSpPr>
          <p:cNvPr id="15365" name="Rectangle 5"/>
          <p:cNvSpPr>
            <a:spLocks noGrp="1" noChangeArrowheads="1"/>
          </p:cNvSpPr>
          <p:nvPr/>
        </p:nvSpPr>
        <p:spPr bwMode="auto">
          <a:xfrm>
            <a:off x="467544" y="1635646"/>
            <a:ext cx="7992888" cy="1897260"/>
          </a:xfrm>
          <a:prstGeom prst="rect">
            <a:avLst/>
          </a:prstGeom>
          <a:noFill/>
          <a:ln w="9525">
            <a:noFill/>
            <a:miter lim="800000"/>
            <a:headEnd/>
            <a:tailEnd/>
          </a:ln>
        </p:spPr>
        <p:txBody>
          <a:bodyPr lIns="91388" tIns="45694" rIns="91388" bIns="45694"/>
          <a:lstStyle/>
          <a:p>
            <a:pPr algn="ctr"/>
            <a:r>
              <a:rPr lang="en-US" sz="4800" b="1" i="1">
                <a:solidFill>
                  <a:schemeClr val="bg1"/>
                </a:solidFill>
                <a:effectLst>
                  <a:glow rad="228600">
                    <a:schemeClr val="tx1">
                      <a:alpha val="99000"/>
                    </a:schemeClr>
                  </a:glow>
                </a:effectLst>
                <a:latin typeface="Tahoma" charset="0"/>
              </a:rPr>
              <a:t>How to Turn Confusion into Comfort</a:t>
            </a:r>
          </a:p>
        </p:txBody>
      </p:sp>
      <p:sp>
        <p:nvSpPr>
          <p:cNvPr id="5" name="Rectangle 4"/>
          <p:cNvSpPr>
            <a:spLocks noChangeArrowheads="1"/>
          </p:cNvSpPr>
          <p:nvPr/>
        </p:nvSpPr>
        <p:spPr bwMode="auto">
          <a:xfrm>
            <a:off x="0" y="4427381"/>
            <a:ext cx="9144000" cy="71612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88" tIns="45694" rIns="91388" bIns="45694"/>
          <a:lstStyle/>
          <a:p>
            <a:pPr algn="ctr">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Dr. Rick Griffith, Poulsbo Community Church, Poulsbo, WA</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PoulsboCC.com &amp; BibleStudyDownloads.org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fade">
                                      <p:cBhvr>
                                        <p:cTn id="7" dur="500"/>
                                        <p:tgtEl>
                                          <p:sld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314450"/>
          </a:xfrm>
          <a:solidFill>
            <a:srgbClr val="800000"/>
          </a:solidFill>
        </p:spPr>
        <p:txBody>
          <a:bodyPr/>
          <a:lstStyle/>
          <a:p>
            <a:pPr eaLnBrk="1" hangingPunct="1"/>
            <a:r>
              <a:rPr lang="en-US" sz="7200">
                <a:solidFill>
                  <a:srgbClr val="FFFFFF"/>
                </a:solidFill>
                <a:effectLst>
                  <a:outerShdw blurRad="38100" dist="38100" dir="2700000" algn="tl">
                    <a:srgbClr val="000000"/>
                  </a:outerShdw>
                </a:effectLst>
                <a:latin typeface="Mistral" charset="0"/>
                <a:ea typeface="ＭＳ Ｐゴシック" charset="0"/>
                <a:cs typeface="Mistral" charset="0"/>
              </a:rPr>
              <a:t>Relational Disappointment</a:t>
            </a:r>
          </a:p>
        </p:txBody>
      </p:sp>
      <p:pic>
        <p:nvPicPr>
          <p:cNvPr id="62467" name="Picture 3" descr="disappointment_relationsh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6593"/>
            <a:ext cx="9144000" cy="45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76200" y="628650"/>
            <a:ext cx="9144000" cy="1143000"/>
          </a:xfrm>
        </p:spPr>
        <p:txBody>
          <a:bodyPr/>
          <a:lstStyle/>
          <a:p>
            <a:pPr algn="r" eaLnBrk="1" hangingPunct="1"/>
            <a:r>
              <a:rPr lang="en-US" sz="8800">
                <a:solidFill>
                  <a:srgbClr val="FFFFFF"/>
                </a:solidFill>
                <a:latin typeface="Mistral" charset="0"/>
                <a:ea typeface="ＭＳ Ｐゴシック" charset="0"/>
                <a:cs typeface="Mistral" charset="0"/>
              </a:rPr>
              <a:t>Are you disappointed?</a:t>
            </a:r>
          </a:p>
        </p:txBody>
      </p:sp>
      <p:pic>
        <p:nvPicPr>
          <p:cNvPr id="66563" name="Picture 4" descr="disappoint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466977"/>
            <a:ext cx="444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76200" y="1771650"/>
            <a:ext cx="9144000" cy="1143000"/>
          </a:xfrm>
          <a:prstGeom prst="rect">
            <a:avLst/>
          </a:prstGeom>
          <a:noFill/>
          <a:ln w="9525">
            <a:noFill/>
            <a:miter lim="800000"/>
            <a:headEnd/>
            <a:tailEnd/>
          </a:ln>
        </p:spPr>
        <p:txBody>
          <a:bodyPr lIns="91388" tIns="45694" rIns="91388" bIns="45694"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800" b="1">
                <a:solidFill>
                  <a:srgbClr val="FFFFFF"/>
                </a:solidFill>
                <a:latin typeface="Mistral" charset="0"/>
                <a:cs typeface="Mistral" charset="0"/>
              </a:rPr>
              <a:t>confused?</a:t>
            </a:r>
          </a:p>
        </p:txBody>
      </p:sp>
      <p:sp>
        <p:nvSpPr>
          <p:cNvPr id="5" name="Rectangle 2"/>
          <p:cNvSpPr txBox="1">
            <a:spLocks noChangeArrowheads="1"/>
          </p:cNvSpPr>
          <p:nvPr/>
        </p:nvSpPr>
        <p:spPr bwMode="auto">
          <a:xfrm>
            <a:off x="76200" y="2800350"/>
            <a:ext cx="9144000" cy="1143000"/>
          </a:xfrm>
          <a:prstGeom prst="rect">
            <a:avLst/>
          </a:prstGeom>
          <a:noFill/>
          <a:ln w="9525">
            <a:noFill/>
            <a:miter lim="800000"/>
            <a:headEnd/>
            <a:tailEnd/>
          </a:ln>
        </p:spPr>
        <p:txBody>
          <a:bodyPr lIns="91388" tIns="45694" rIns="91388" bIns="45694"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800" b="1">
                <a:solidFill>
                  <a:srgbClr val="FFFFFF"/>
                </a:solidFill>
                <a:latin typeface="Mistral" charset="0"/>
                <a:cs typeface="Mistral" charset="0"/>
              </a:rPr>
              <a:t>discouraged?</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314450"/>
          </a:xfrm>
        </p:spPr>
        <p:txBody>
          <a:bodyPr/>
          <a:lstStyle/>
          <a:p>
            <a:pPr eaLnBrk="1" hangingPunct="1"/>
            <a:r>
              <a:rPr lang="en-US" sz="6600">
                <a:solidFill>
                  <a:srgbClr val="FFFFFF"/>
                </a:solidFill>
                <a:effectLst>
                  <a:outerShdw blurRad="38100" dist="38100" dir="2700000" algn="tl">
                    <a:srgbClr val="808080"/>
                  </a:outerShdw>
                </a:effectLst>
                <a:latin typeface="Mistral" charset="0"/>
                <a:ea typeface="ＭＳ Ｐゴシック" charset="0"/>
                <a:cs typeface="Mistral" charset="0"/>
              </a:rPr>
              <a:t>Disappointment with God</a:t>
            </a:r>
          </a:p>
        </p:txBody>
      </p:sp>
      <p:pic>
        <p:nvPicPr>
          <p:cNvPr id="72707" name="Picture 4" descr="Disappointment_w_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06"/>
            <a:ext cx="7620000" cy="515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confu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4000500"/>
            <a:ext cx="9144000" cy="1143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4" descr="disappointment empty box.jpg"/>
          <p:cNvPicPr>
            <a:picLocks noChangeAspect="1"/>
          </p:cNvPicPr>
          <p:nvPr/>
        </p:nvPicPr>
        <p:blipFill rotWithShape="1">
          <a:blip r:embed="rId3">
            <a:extLst>
              <a:ext uri="{28A0092B-C50C-407E-A947-70E740481C1C}">
                <a14:useLocalDpi xmlns:a14="http://schemas.microsoft.com/office/drawing/2010/main" val="0"/>
              </a:ext>
            </a:extLst>
          </a:blip>
          <a:srcRect b="2259"/>
          <a:stretch/>
        </p:blipFill>
        <p:spPr bwMode="auto">
          <a:xfrm>
            <a:off x="0" y="-308569"/>
            <a:ext cx="9296400" cy="545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3939902"/>
            <a:ext cx="9324528" cy="1203598"/>
          </a:xfrm>
          <a:solidFill>
            <a:schemeClr val="tx1"/>
          </a:solidFill>
        </p:spPr>
        <p:txBody>
          <a:bodyPr anchor="b"/>
          <a:lstStyle/>
          <a:p>
            <a:pPr eaLnBrk="1" hangingPunct="1"/>
            <a:r>
              <a:rPr lang="en-US" sz="8000">
                <a:solidFill>
                  <a:srgbClr val="FFFFFF"/>
                </a:solidFill>
                <a:latin typeface="Times New Roman"/>
                <a:ea typeface="ＭＳ Ｐゴシック" charset="0"/>
                <a:cs typeface="Times New Roman"/>
              </a:rPr>
              <a:t>Disappointment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confu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4000500"/>
            <a:ext cx="9144000" cy="1143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grpSp>
        <p:nvGrpSpPr>
          <p:cNvPr id="2" name="Group 6"/>
          <p:cNvGrpSpPr>
            <a:grpSpLocks/>
          </p:cNvGrpSpPr>
          <p:nvPr/>
        </p:nvGrpSpPr>
        <p:grpSpPr bwMode="auto">
          <a:xfrm>
            <a:off x="0" y="-516729"/>
            <a:ext cx="9144000" cy="4574381"/>
            <a:chOff x="0" y="-773113"/>
            <a:chExt cx="9144000" cy="6099176"/>
          </a:xfrm>
        </p:grpSpPr>
        <p:pic>
          <p:nvPicPr>
            <p:cNvPr id="78854" name="Picture 5" descr="lac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800" b="1">
                  <a:solidFill>
                    <a:srgbClr val="FFFFFF"/>
                  </a:solidFill>
                  <a:effectLst>
                    <a:outerShdw blurRad="38100" dist="38100" dir="2700000" algn="tl">
                      <a:srgbClr val="808080"/>
                    </a:outerShdw>
                  </a:effectLst>
                  <a:latin typeface="Edwardian Script ITC" charset="0"/>
                  <a:cs typeface="Edwardian Script ITC" charset="0"/>
                </a:rPr>
                <a:t>Comfort</a:t>
              </a:r>
              <a:endParaRPr lang="en-US" sz="9600" b="1">
                <a:solidFill>
                  <a:srgbClr val="FFFFFF"/>
                </a:solidFill>
                <a:effectLst>
                  <a:outerShdw blurRad="38100" dist="38100" dir="2700000" algn="tl">
                    <a:srgbClr val="808080"/>
                  </a:outerShdw>
                </a:effectLst>
                <a:latin typeface="Edwardian Script ITC" charset="0"/>
                <a:cs typeface="Edwardian Script ITC" charset="0"/>
              </a:endParaRPr>
            </a:p>
          </p:txBody>
        </p:sp>
      </p:grpSp>
      <p:sp>
        <p:nvSpPr>
          <p:cNvPr id="8" name="Striped Right Arrow 7"/>
          <p:cNvSpPr/>
          <p:nvPr/>
        </p:nvSpPr>
        <p:spPr bwMode="auto">
          <a:xfrm rot="17654303">
            <a:off x="3864768" y="2341960"/>
            <a:ext cx="1681163"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lIns="91388" tIns="45694" rIns="91388" bIns="45694"/>
          <a:lstStyle/>
          <a:p>
            <a:pPr>
              <a:defRPr/>
            </a:pPr>
            <a:endParaRPr lang="en-US">
              <a:ea typeface="ＭＳ Ｐゴシック" charset="-128"/>
              <a:cs typeface="ＭＳ Ｐゴシック"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6 Mud on Ey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0670"/>
            <a:ext cx="9144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John 9.17 Prophet.jpg"/>
          <p:cNvPicPr>
            <a:picLocks noChangeAspect="1"/>
          </p:cNvPicPr>
          <p:nvPr/>
        </p:nvPicPr>
        <p:blipFill>
          <a:blip r:embed="rId4">
            <a:extLst>
              <a:ext uri="{28A0092B-C50C-407E-A947-70E740481C1C}">
                <a14:useLocalDpi xmlns:a14="http://schemas.microsoft.com/office/drawing/2010/main" val="0"/>
              </a:ext>
            </a:extLst>
          </a:blip>
          <a:srcRect l="42682" r="26830"/>
          <a:stretch>
            <a:fillRect/>
          </a:stretch>
        </p:blipFill>
        <p:spPr bwMode="auto">
          <a:xfrm>
            <a:off x="5334000" y="0"/>
            <a:ext cx="3810000" cy="52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5796136" cy="2139702"/>
          </a:xfrm>
          <a:solidFill>
            <a:srgbClr val="0B0B16"/>
          </a:solidFill>
        </p:spPr>
        <p:txBody>
          <a:bodyPr/>
          <a:lstStyle/>
          <a:p>
            <a:pPr algn="l" eaLnBrk="1" hangingPunct="1"/>
            <a:r>
              <a:rPr lang="en-US" sz="3200" b="1">
                <a:effectLst>
                  <a:outerShdw blurRad="38100" dist="38100" dir="2700000" algn="tl">
                    <a:srgbClr val="000080"/>
                  </a:outerShdw>
                </a:effectLst>
                <a:latin typeface="Arial" charset="0"/>
                <a:cs typeface="Arial" charset="0"/>
              </a:rPr>
              <a:t>Jesus proved He was the way for eternal life by miraculously healing a blind man (John 9)</a:t>
            </a:r>
            <a:endParaRPr lang="en-US" sz="3200" b="1">
              <a:solidFill>
                <a:schemeClr val="tx1"/>
              </a:solidFill>
              <a:effectLst>
                <a:outerShdw blurRad="38100" dist="38100" dir="2700000" algn="tl">
                  <a:srgbClr val="00008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1" y="1"/>
            <a:ext cx="3635375" cy="4300538"/>
          </a:xfrm>
        </p:spPr>
        <p:txBody>
          <a:bodyPr/>
          <a:lstStyle/>
          <a:p>
            <a:pPr eaLnBrk="1" hangingPunct="1"/>
            <a:r>
              <a:rPr lang="ja-JP" altLang="en-US" b="1">
                <a:effectLst>
                  <a:outerShdw blurRad="38100" dist="38100" dir="2700000" algn="tl">
                    <a:srgbClr val="000080"/>
                  </a:outerShdw>
                </a:effectLst>
                <a:latin typeface="Arial" charset="0"/>
                <a:cs typeface="Arial" charset="0"/>
              </a:rPr>
              <a:t>“</a:t>
            </a:r>
            <a:r>
              <a:rPr lang="en-US" b="1">
                <a:effectLst>
                  <a:outerShdw blurRad="38100" dist="38100" dir="2700000" algn="tl">
                    <a:srgbClr val="000080"/>
                  </a:outerShdw>
                </a:effectLst>
                <a:latin typeface="Arial" charset="0"/>
                <a:cs typeface="Arial" charset="0"/>
              </a:rPr>
              <a:t>Lazarus, come out!</a:t>
            </a:r>
            <a:r>
              <a:rPr lang="ja-JP" altLang="en-US" b="1">
                <a:effectLst>
                  <a:outerShdw blurRad="38100" dist="38100" dir="2700000" algn="tl">
                    <a:srgbClr val="000080"/>
                  </a:outerShdw>
                </a:effectLst>
                <a:latin typeface="Arial" charset="0"/>
                <a:cs typeface="Arial" charset="0"/>
              </a:rPr>
              <a:t>”</a:t>
            </a:r>
            <a:r>
              <a:rPr lang="en-US" b="1">
                <a:effectLst>
                  <a:outerShdw blurRad="38100" dist="38100" dir="2700000" algn="tl">
                    <a:srgbClr val="000080"/>
                  </a:outerShdw>
                </a:effectLst>
                <a:latin typeface="Arial" charset="0"/>
                <a:cs typeface="Arial" charset="0"/>
              </a:rPr>
              <a:t> </a:t>
            </a:r>
            <a:br>
              <a:rPr lang="en-US" b="1">
                <a:effectLst>
                  <a:outerShdw blurRad="38100" dist="38100" dir="2700000" algn="tl">
                    <a:srgbClr val="000080"/>
                  </a:outerShdw>
                </a:effectLst>
                <a:latin typeface="Arial" charset="0"/>
                <a:cs typeface="Arial" charset="0"/>
              </a:rPr>
            </a:br>
            <a:r>
              <a:rPr lang="en-US" b="1">
                <a:effectLst>
                  <a:outerShdw blurRad="38100" dist="38100" dir="2700000" algn="tl">
                    <a:srgbClr val="000080"/>
                  </a:outerShdw>
                </a:effectLst>
                <a:latin typeface="Arial" charset="0"/>
                <a:cs typeface="Arial" charset="0"/>
              </a:rPr>
              <a:t>(John 11)</a:t>
            </a:r>
          </a:p>
        </p:txBody>
      </p:sp>
      <p:pic>
        <p:nvPicPr>
          <p:cNvPr id="81923" name="Picture 5" descr="jesus-raises-lazarus-john-lautermil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795" y="0"/>
            <a:ext cx="54562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33"/>
            <a:ext cx="9144000" cy="513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26" y="3448050"/>
            <a:ext cx="15859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685800" y="0"/>
            <a:ext cx="7772400" cy="628650"/>
          </a:xfrm>
        </p:spPr>
        <p:txBody>
          <a:bodyPr/>
          <a:lstStyle/>
          <a:p>
            <a:r>
              <a:rPr lang="en-US" b="1">
                <a:solidFill>
                  <a:schemeClr val="bg2"/>
                </a:solidFill>
                <a:effectLst>
                  <a:outerShdw blurRad="38100" dist="38100" dir="2700000" algn="tl">
                    <a:srgbClr val="FFFFFF"/>
                  </a:outerShdw>
                </a:effectLst>
                <a:latin typeface="Arial" charset="0"/>
                <a:ea typeface="ＭＳ Ｐゴシック" charset="0"/>
                <a:cs typeface="Arial" charset="0"/>
              </a:rPr>
              <a:t>Signs in John</a:t>
            </a:r>
            <a:r>
              <a:rPr lang="mr-IN" altLang="ja-JP" b="1">
                <a:solidFill>
                  <a:schemeClr val="bg2"/>
                </a:solidFill>
                <a:effectLst>
                  <a:outerShdw blurRad="38100" dist="38100" dir="2700000" algn="tl">
                    <a:srgbClr val="FFFFFF"/>
                  </a:outerShdw>
                </a:effectLst>
                <a:latin typeface="Arial" charset="0"/>
                <a:ea typeface="ＭＳ Ｐゴシック" charset="0"/>
                <a:cs typeface="Arial" charset="0"/>
              </a:rPr>
              <a:t>'</a:t>
            </a:r>
            <a:r>
              <a:rPr lang="en-US" b="1">
                <a:solidFill>
                  <a:schemeClr val="bg2"/>
                </a:solidFill>
                <a:effectLst>
                  <a:outerShdw blurRad="38100" dist="38100" dir="2700000" algn="tl">
                    <a:srgbClr val="FFFFFF"/>
                  </a:outerShdw>
                </a:effectLst>
                <a:latin typeface="Arial" charset="0"/>
                <a:ea typeface="ＭＳ Ｐゴシック" charset="0"/>
                <a:cs typeface="Arial" charset="0"/>
              </a:rPr>
              <a:t>s Gospel</a:t>
            </a:r>
          </a:p>
        </p:txBody>
      </p:sp>
      <p:sp>
        <p:nvSpPr>
          <p:cNvPr id="82949" name="TextBox 5"/>
          <p:cNvSpPr txBox="1">
            <a:spLocks noChangeArrowheads="1"/>
          </p:cNvSpPr>
          <p:nvPr/>
        </p:nvSpPr>
        <p:spPr bwMode="auto">
          <a:xfrm>
            <a:off x="0" y="514364"/>
            <a:ext cx="9144000" cy="4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Signs unique to John</a:t>
            </a:r>
            <a:r>
              <a:rPr lang="mr-IN" b="1">
                <a:solidFill>
                  <a:srgbClr val="000000"/>
                </a:solidFill>
                <a:cs typeface="Arial" charset="0"/>
              </a:rPr>
              <a:t>'</a:t>
            </a:r>
            <a:r>
              <a:rPr lang="en-US" b="1">
                <a:solidFill>
                  <a:srgbClr val="000000"/>
                </a:solidFill>
                <a:cs typeface="Arial" charset="0"/>
              </a:rPr>
              <a:t>s Gospel in yellow (6 of the 9 miracles)</a:t>
            </a:r>
          </a:p>
        </p:txBody>
      </p:sp>
      <p:sp>
        <p:nvSpPr>
          <p:cNvPr id="9" name="Diamond 8"/>
          <p:cNvSpPr>
            <a:spLocks noChangeArrowheads="1"/>
          </p:cNvSpPr>
          <p:nvPr/>
        </p:nvSpPr>
        <p:spPr bwMode="auto">
          <a:xfrm>
            <a:off x="914400" y="800100"/>
            <a:ext cx="2743200" cy="19431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WATER </a:t>
            </a:r>
            <a:br>
              <a:rPr lang="en-US" b="1">
                <a:solidFill>
                  <a:srgbClr val="000000"/>
                </a:solidFill>
                <a:latin typeface="TEXT" charset="0"/>
                <a:cs typeface="TEXT" charset="0"/>
              </a:rPr>
            </a:br>
            <a:r>
              <a:rPr lang="en-US" b="1">
                <a:solidFill>
                  <a:srgbClr val="000000"/>
                </a:solidFill>
                <a:latin typeface="TEXT" charset="0"/>
                <a:cs typeface="TEXT" charset="0"/>
              </a:rPr>
              <a:t>TO WINE </a:t>
            </a:r>
            <a:br>
              <a:rPr lang="en-US" b="1">
                <a:solidFill>
                  <a:srgbClr val="000000"/>
                </a:solidFill>
                <a:latin typeface="TEXT" charset="0"/>
                <a:cs typeface="TEXT" charset="0"/>
              </a:rPr>
            </a:br>
            <a:r>
              <a:rPr lang="en-US" b="1">
                <a:solidFill>
                  <a:srgbClr val="000000"/>
                </a:solidFill>
                <a:latin typeface="TEXT" charset="0"/>
                <a:cs typeface="TEXT" charset="0"/>
              </a:rPr>
              <a:t>2:1-11</a:t>
            </a:r>
          </a:p>
        </p:txBody>
      </p:sp>
      <p:sp>
        <p:nvSpPr>
          <p:cNvPr id="10" name="Diamond 9"/>
          <p:cNvSpPr>
            <a:spLocks noChangeArrowheads="1"/>
          </p:cNvSpPr>
          <p:nvPr/>
        </p:nvSpPr>
        <p:spPr bwMode="auto">
          <a:xfrm>
            <a:off x="3352800" y="800100"/>
            <a:ext cx="2743200" cy="19431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HEALING </a:t>
            </a:r>
            <a:br>
              <a:rPr lang="en-US" b="1">
                <a:solidFill>
                  <a:srgbClr val="000000"/>
                </a:solidFill>
                <a:latin typeface="TEXT" charset="0"/>
                <a:cs typeface="TEXT" charset="0"/>
              </a:rPr>
            </a:br>
            <a:r>
              <a:rPr lang="en-US" b="1">
                <a:solidFill>
                  <a:srgbClr val="000000"/>
                </a:solidFill>
                <a:latin typeface="TEXT" charset="0"/>
                <a:cs typeface="TEXT" charset="0"/>
              </a:rPr>
              <a:t>OFFICIAL</a:t>
            </a:r>
            <a:r>
              <a:rPr lang="mr-IN" altLang="ja-JP" b="1">
                <a:solidFill>
                  <a:srgbClr val="000000"/>
                </a:solidFill>
                <a:latin typeface="TEXT" charset="0"/>
                <a:cs typeface="TEXT" charset="0"/>
              </a:rPr>
              <a:t>'</a:t>
            </a:r>
            <a:r>
              <a:rPr lang="en-US" b="1">
                <a:solidFill>
                  <a:srgbClr val="000000"/>
                </a:solidFill>
                <a:latin typeface="TEXT" charset="0"/>
                <a:cs typeface="TEXT" charset="0"/>
              </a:rPr>
              <a:t>S</a:t>
            </a:r>
          </a:p>
          <a:p>
            <a:pPr algn="ctr" eaLnBrk="1" hangingPunct="1"/>
            <a:r>
              <a:rPr lang="en-US" b="1">
                <a:solidFill>
                  <a:srgbClr val="000000"/>
                </a:solidFill>
                <a:latin typeface="TEXT" charset="0"/>
                <a:cs typeface="TEXT" charset="0"/>
              </a:rPr>
              <a:t>SON </a:t>
            </a:r>
            <a:br>
              <a:rPr lang="en-US" b="1">
                <a:solidFill>
                  <a:srgbClr val="000000"/>
                </a:solidFill>
                <a:latin typeface="TEXT" charset="0"/>
                <a:cs typeface="TEXT" charset="0"/>
              </a:rPr>
            </a:br>
            <a:r>
              <a:rPr lang="en-US" b="1">
                <a:solidFill>
                  <a:srgbClr val="000000"/>
                </a:solidFill>
                <a:latin typeface="TEXT" charset="0"/>
                <a:cs typeface="TEXT" charset="0"/>
              </a:rPr>
              <a:t>4:46-54</a:t>
            </a:r>
          </a:p>
        </p:txBody>
      </p:sp>
      <p:sp>
        <p:nvSpPr>
          <p:cNvPr id="11" name="Diamond 10"/>
          <p:cNvSpPr>
            <a:spLocks noChangeArrowheads="1"/>
          </p:cNvSpPr>
          <p:nvPr/>
        </p:nvSpPr>
        <p:spPr bwMode="auto">
          <a:xfrm>
            <a:off x="5791200" y="800100"/>
            <a:ext cx="2743200" cy="19431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HEALING</a:t>
            </a:r>
            <a:br>
              <a:rPr lang="en-US" b="1">
                <a:solidFill>
                  <a:srgbClr val="000000"/>
                </a:solidFill>
                <a:latin typeface="TEXT" charset="0"/>
                <a:cs typeface="TEXT" charset="0"/>
              </a:rPr>
            </a:br>
            <a:r>
              <a:rPr lang="en-US" b="1">
                <a:solidFill>
                  <a:srgbClr val="000000"/>
                </a:solidFill>
                <a:latin typeface="TEXT" charset="0"/>
                <a:cs typeface="TEXT" charset="0"/>
              </a:rPr>
              <a:t>PARALYTIC</a:t>
            </a:r>
            <a:br>
              <a:rPr lang="en-US" b="1">
                <a:solidFill>
                  <a:srgbClr val="000000"/>
                </a:solidFill>
                <a:latin typeface="TEXT" charset="0"/>
                <a:cs typeface="TEXT" charset="0"/>
              </a:rPr>
            </a:br>
            <a:r>
              <a:rPr lang="en-US" b="1">
                <a:solidFill>
                  <a:srgbClr val="000000"/>
                </a:solidFill>
                <a:latin typeface="TEXT" charset="0"/>
                <a:cs typeface="TEXT" charset="0"/>
              </a:rPr>
              <a:t>5:1-18</a:t>
            </a:r>
          </a:p>
        </p:txBody>
      </p:sp>
      <p:sp>
        <p:nvSpPr>
          <p:cNvPr id="12" name="Diamond 11"/>
          <p:cNvSpPr/>
          <p:nvPr/>
        </p:nvSpPr>
        <p:spPr bwMode="auto">
          <a:xfrm>
            <a:off x="-304800" y="2057400"/>
            <a:ext cx="2743200" cy="19431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eaLnBrk="1" hangingPunct="1">
              <a:defRPr/>
            </a:pPr>
            <a:r>
              <a:rPr lang="en-US" b="1" dirty="0">
                <a:solidFill>
                  <a:srgbClr val="000000"/>
                </a:solidFill>
                <a:latin typeface="TEXT"/>
                <a:ea typeface="Arial" charset="0"/>
                <a:cs typeface="TEXT"/>
              </a:rPr>
              <a:t>FEEDING</a:t>
            </a:r>
            <a:br>
              <a:rPr lang="en-US" b="1" dirty="0">
                <a:solidFill>
                  <a:srgbClr val="000000"/>
                </a:solidFill>
                <a:latin typeface="TEXT"/>
                <a:ea typeface="Arial" charset="0"/>
                <a:cs typeface="TEXT"/>
              </a:rPr>
            </a:br>
            <a:r>
              <a:rPr lang="en-US" b="1" dirty="0">
                <a:solidFill>
                  <a:srgbClr val="000000"/>
                </a:solidFill>
                <a:latin typeface="TEXT"/>
                <a:ea typeface="Arial" charset="0"/>
                <a:cs typeface="TEXT"/>
              </a:rPr>
              <a:t>5000</a:t>
            </a:r>
            <a:br>
              <a:rPr lang="en-US" b="1" dirty="0">
                <a:solidFill>
                  <a:srgbClr val="000000"/>
                </a:solidFill>
                <a:latin typeface="TEXT"/>
                <a:ea typeface="Arial" charset="0"/>
                <a:cs typeface="TEXT"/>
              </a:rPr>
            </a:br>
            <a:r>
              <a:rPr lang="en-US" b="1" dirty="0">
                <a:solidFill>
                  <a:srgbClr val="000000"/>
                </a:solidFill>
                <a:latin typeface="TEXT"/>
                <a:ea typeface="Arial" charset="0"/>
                <a:cs typeface="TEXT"/>
              </a:rPr>
              <a:t>6:1-15</a:t>
            </a:r>
          </a:p>
        </p:txBody>
      </p:sp>
      <p:sp>
        <p:nvSpPr>
          <p:cNvPr id="13" name="Diamond 12"/>
          <p:cNvSpPr/>
          <p:nvPr/>
        </p:nvSpPr>
        <p:spPr bwMode="auto">
          <a:xfrm>
            <a:off x="2133600" y="2057400"/>
            <a:ext cx="2743200" cy="19431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eaLnBrk="1" hangingPunct="1">
              <a:defRPr/>
            </a:pPr>
            <a:r>
              <a:rPr lang="en-US" b="1" dirty="0">
                <a:solidFill>
                  <a:srgbClr val="000000"/>
                </a:solidFill>
                <a:latin typeface="TEXT"/>
                <a:ea typeface="Arial" charset="0"/>
                <a:cs typeface="TEXT"/>
              </a:rPr>
              <a:t>WALKING</a:t>
            </a:r>
            <a:br>
              <a:rPr lang="en-US" b="1" dirty="0">
                <a:solidFill>
                  <a:srgbClr val="000000"/>
                </a:solidFill>
                <a:latin typeface="TEXT"/>
                <a:ea typeface="Arial" charset="0"/>
                <a:cs typeface="TEXT"/>
              </a:rPr>
            </a:br>
            <a:r>
              <a:rPr lang="en-US" b="1" dirty="0">
                <a:solidFill>
                  <a:srgbClr val="000000"/>
                </a:solidFill>
                <a:latin typeface="TEXT"/>
                <a:ea typeface="Arial" charset="0"/>
                <a:cs typeface="TEXT"/>
              </a:rPr>
              <a:t>ON WATER</a:t>
            </a:r>
            <a:br>
              <a:rPr lang="en-US" b="1" dirty="0">
                <a:solidFill>
                  <a:srgbClr val="000000"/>
                </a:solidFill>
                <a:latin typeface="TEXT"/>
                <a:ea typeface="Arial" charset="0"/>
                <a:cs typeface="TEXT"/>
              </a:rPr>
            </a:br>
            <a:r>
              <a:rPr lang="en-US" b="1" dirty="0">
                <a:solidFill>
                  <a:srgbClr val="000000"/>
                </a:solidFill>
                <a:latin typeface="TEXT"/>
                <a:ea typeface="Arial" charset="0"/>
                <a:cs typeface="TEXT"/>
              </a:rPr>
              <a:t>6:16-24</a:t>
            </a:r>
          </a:p>
        </p:txBody>
      </p:sp>
      <p:sp>
        <p:nvSpPr>
          <p:cNvPr id="14" name="Diamond 13"/>
          <p:cNvSpPr>
            <a:spLocks noChangeArrowheads="1"/>
          </p:cNvSpPr>
          <p:nvPr/>
        </p:nvSpPr>
        <p:spPr bwMode="auto">
          <a:xfrm>
            <a:off x="4572000" y="2057400"/>
            <a:ext cx="2743200" cy="19431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HEALING</a:t>
            </a:r>
            <a:br>
              <a:rPr lang="en-US" b="1">
                <a:solidFill>
                  <a:srgbClr val="000000"/>
                </a:solidFill>
                <a:latin typeface="TEXT" charset="0"/>
                <a:cs typeface="TEXT" charset="0"/>
              </a:rPr>
            </a:br>
            <a:r>
              <a:rPr lang="en-US" b="1">
                <a:solidFill>
                  <a:srgbClr val="000000"/>
                </a:solidFill>
                <a:latin typeface="TEXT" charset="0"/>
                <a:cs typeface="TEXT" charset="0"/>
              </a:rPr>
              <a:t>BLIND MAN</a:t>
            </a:r>
            <a:br>
              <a:rPr lang="en-US" b="1">
                <a:solidFill>
                  <a:srgbClr val="000000"/>
                </a:solidFill>
                <a:latin typeface="TEXT" charset="0"/>
                <a:cs typeface="TEXT" charset="0"/>
              </a:rPr>
            </a:br>
            <a:r>
              <a:rPr lang="en-US" b="1">
                <a:solidFill>
                  <a:srgbClr val="000000"/>
                </a:solidFill>
                <a:latin typeface="TEXT" charset="0"/>
                <a:cs typeface="TEXT" charset="0"/>
              </a:rPr>
              <a:t>9:1-7</a:t>
            </a:r>
          </a:p>
        </p:txBody>
      </p:sp>
      <p:sp>
        <p:nvSpPr>
          <p:cNvPr id="16" name="Diamond 15"/>
          <p:cNvSpPr>
            <a:spLocks noChangeArrowheads="1"/>
          </p:cNvSpPr>
          <p:nvPr/>
        </p:nvSpPr>
        <p:spPr bwMode="auto">
          <a:xfrm>
            <a:off x="6934200" y="2057400"/>
            <a:ext cx="2743200" cy="19431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RAISING</a:t>
            </a:r>
            <a:br>
              <a:rPr lang="en-US" b="1">
                <a:solidFill>
                  <a:srgbClr val="000000"/>
                </a:solidFill>
                <a:latin typeface="TEXT" charset="0"/>
                <a:cs typeface="TEXT" charset="0"/>
              </a:rPr>
            </a:br>
            <a:r>
              <a:rPr lang="en-US" b="1">
                <a:solidFill>
                  <a:srgbClr val="000000"/>
                </a:solidFill>
                <a:latin typeface="TEXT" charset="0"/>
                <a:cs typeface="TEXT" charset="0"/>
              </a:rPr>
              <a:t>LAZARUS</a:t>
            </a:r>
            <a:br>
              <a:rPr lang="en-US" b="1">
                <a:solidFill>
                  <a:srgbClr val="000000"/>
                </a:solidFill>
                <a:latin typeface="TEXT" charset="0"/>
                <a:cs typeface="TEXT" charset="0"/>
              </a:rPr>
            </a:br>
            <a:r>
              <a:rPr lang="en-US" b="1">
                <a:solidFill>
                  <a:srgbClr val="000000"/>
                </a:solidFill>
                <a:latin typeface="TEXT" charset="0"/>
                <a:cs typeface="TEXT" charset="0"/>
              </a:rPr>
              <a:t>11:1-45</a:t>
            </a:r>
          </a:p>
        </p:txBody>
      </p:sp>
      <p:sp>
        <p:nvSpPr>
          <p:cNvPr id="17" name="Diamond 16"/>
          <p:cNvSpPr>
            <a:spLocks noChangeArrowheads="1"/>
          </p:cNvSpPr>
          <p:nvPr/>
        </p:nvSpPr>
        <p:spPr bwMode="auto">
          <a:xfrm>
            <a:off x="3276600" y="3314700"/>
            <a:ext cx="2743200" cy="19431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CHRIST</a:t>
            </a:r>
            <a:r>
              <a:rPr lang="mr-IN" altLang="ja-JP" b="1">
                <a:solidFill>
                  <a:srgbClr val="000000"/>
                </a:solidFill>
                <a:latin typeface="TEXT" charset="0"/>
                <a:cs typeface="TEXT" charset="0"/>
              </a:rPr>
              <a:t>'</a:t>
            </a:r>
            <a:r>
              <a:rPr lang="en-US" b="1">
                <a:solidFill>
                  <a:srgbClr val="000000"/>
                </a:solidFill>
                <a:latin typeface="TEXT" charset="0"/>
                <a:cs typeface="TEXT" charset="0"/>
              </a:rPr>
              <a:t>S </a:t>
            </a:r>
            <a:br>
              <a:rPr lang="en-US" b="1">
                <a:solidFill>
                  <a:srgbClr val="000000"/>
                </a:solidFill>
                <a:latin typeface="TEXT" charset="0"/>
                <a:cs typeface="TEXT" charset="0"/>
              </a:rPr>
            </a:br>
            <a:r>
              <a:rPr lang="en-US" b="1">
                <a:solidFill>
                  <a:srgbClr val="000000"/>
                </a:solidFill>
                <a:latin typeface="TEXT" charset="0"/>
                <a:cs typeface="TEXT" charset="0"/>
              </a:rPr>
              <a:t>RESURRECTION</a:t>
            </a:r>
            <a:br>
              <a:rPr lang="en-US" b="1">
                <a:solidFill>
                  <a:srgbClr val="000000"/>
                </a:solidFill>
                <a:latin typeface="TEXT" charset="0"/>
                <a:cs typeface="TEXT" charset="0"/>
              </a:rPr>
            </a:br>
            <a:r>
              <a:rPr lang="en-US" b="1">
                <a:solidFill>
                  <a:srgbClr val="000000"/>
                </a:solidFill>
                <a:latin typeface="TEXT" charset="0"/>
                <a:cs typeface="TEXT" charset="0"/>
              </a:rPr>
              <a:t>20:1-31</a:t>
            </a:r>
          </a:p>
        </p:txBody>
      </p:sp>
      <p:sp>
        <p:nvSpPr>
          <p:cNvPr id="18" name="Diamond 17"/>
          <p:cNvSpPr>
            <a:spLocks noChangeArrowheads="1"/>
          </p:cNvSpPr>
          <p:nvPr/>
        </p:nvSpPr>
        <p:spPr bwMode="auto">
          <a:xfrm>
            <a:off x="5791200" y="3314700"/>
            <a:ext cx="2743200" cy="19431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eaLnBrk="1" hangingPunct="1"/>
            <a:r>
              <a:rPr lang="en-US" b="1">
                <a:solidFill>
                  <a:srgbClr val="000000"/>
                </a:solidFill>
                <a:latin typeface="TEXT" charset="0"/>
                <a:cs typeface="TEXT" charset="0"/>
              </a:rPr>
              <a:t>FISH</a:t>
            </a:r>
            <a:br>
              <a:rPr lang="en-US" b="1">
                <a:solidFill>
                  <a:srgbClr val="000000"/>
                </a:solidFill>
                <a:latin typeface="TEXT" charset="0"/>
                <a:cs typeface="TEXT" charset="0"/>
              </a:rPr>
            </a:br>
            <a:r>
              <a:rPr lang="en-US" b="1">
                <a:solidFill>
                  <a:srgbClr val="000000"/>
                </a:solidFill>
                <a:latin typeface="TEXT" charset="0"/>
                <a:cs typeface="TEXT" charset="0"/>
              </a:rPr>
              <a:t>CATCH</a:t>
            </a:r>
            <a:br>
              <a:rPr lang="en-US" b="1">
                <a:solidFill>
                  <a:srgbClr val="000000"/>
                </a:solidFill>
                <a:latin typeface="TEXT" charset="0"/>
                <a:cs typeface="TEXT" charset="0"/>
              </a:rPr>
            </a:br>
            <a:r>
              <a:rPr lang="en-US" b="1">
                <a:solidFill>
                  <a:srgbClr val="000000"/>
                </a:solidFill>
                <a:latin typeface="TEXT" charset="0"/>
                <a:cs typeface="TEXT" charset="0"/>
              </a:rPr>
              <a:t>21:1-3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609"/>
                                          </p:stCondLst>
                                        </p:cTn>
                                        <p:tgtEl>
                                          <p:spTgt spid="9"/>
                                        </p:tgtEl>
                                        <p:attrNameLst>
                                          <p:attrName>style.visibility</p:attrName>
                                        </p:attrNameLst>
                                      </p:cBhvr>
                                      <p:to>
                                        <p:strVal val="visible"/>
                                      </p:to>
                                    </p:set>
                                  </p:childTnLst>
                                </p:cTn>
                              </p:par>
                            </p:childTnLst>
                          </p:cTn>
                        </p:par>
                        <p:par>
                          <p:cTn id="7" fill="hold" nodeType="withGroup">
                            <p:stCondLst>
                              <p:cond delay="610"/>
                            </p:stCondLst>
                            <p:childTnLst>
                              <p:par>
                                <p:cTn id="8" presetID="1" presetClass="entr" presetSubtype="0" fill="hold" grpId="0" nodeType="afterEffect">
                                  <p:stCondLst>
                                    <p:cond delay="0"/>
                                  </p:stCondLst>
                                  <p:childTnLst>
                                    <p:set>
                                      <p:cBhvr>
                                        <p:cTn id="9" dur="1" fill="hold">
                                          <p:stCondLst>
                                            <p:cond delay="609"/>
                                          </p:stCondLst>
                                        </p:cTn>
                                        <p:tgtEl>
                                          <p:spTgt spid="10"/>
                                        </p:tgtEl>
                                        <p:attrNameLst>
                                          <p:attrName>style.visibility</p:attrName>
                                        </p:attrNameLst>
                                      </p:cBhvr>
                                      <p:to>
                                        <p:strVal val="visible"/>
                                      </p:to>
                                    </p:set>
                                  </p:childTnLst>
                                </p:cTn>
                              </p:par>
                            </p:childTnLst>
                          </p:cTn>
                        </p:par>
                        <p:par>
                          <p:cTn id="10" fill="hold" nodeType="withGroup">
                            <p:stCondLst>
                              <p:cond delay="1220"/>
                            </p:stCondLst>
                            <p:childTnLst>
                              <p:par>
                                <p:cTn id="11" presetID="1" presetClass="entr" presetSubtype="0" fill="hold" grpId="0" nodeType="afterEffect">
                                  <p:stCondLst>
                                    <p:cond delay="0"/>
                                  </p:stCondLst>
                                  <p:childTnLst>
                                    <p:set>
                                      <p:cBhvr>
                                        <p:cTn id="12" dur="1" fill="hold">
                                          <p:stCondLst>
                                            <p:cond delay="609"/>
                                          </p:stCondLst>
                                        </p:cTn>
                                        <p:tgtEl>
                                          <p:spTgt spid="11"/>
                                        </p:tgtEl>
                                        <p:attrNameLst>
                                          <p:attrName>style.visibility</p:attrName>
                                        </p:attrNameLst>
                                      </p:cBhvr>
                                      <p:to>
                                        <p:strVal val="visible"/>
                                      </p:to>
                                    </p:set>
                                  </p:childTnLst>
                                </p:cTn>
                              </p:par>
                            </p:childTnLst>
                          </p:cTn>
                        </p:par>
                        <p:par>
                          <p:cTn id="13" fill="hold" nodeType="withGroup">
                            <p:stCondLst>
                              <p:cond delay="1830"/>
                            </p:stCondLst>
                            <p:childTnLst>
                              <p:par>
                                <p:cTn id="14" presetID="1" presetClass="entr" presetSubtype="0" fill="hold" grpId="0" nodeType="afterEffect">
                                  <p:stCondLst>
                                    <p:cond delay="0"/>
                                  </p:stCondLst>
                                  <p:childTnLst>
                                    <p:set>
                                      <p:cBhvr>
                                        <p:cTn id="15" dur="1" fill="hold">
                                          <p:stCondLst>
                                            <p:cond delay="609"/>
                                          </p:stCondLst>
                                        </p:cTn>
                                        <p:tgtEl>
                                          <p:spTgt spid="12"/>
                                        </p:tgtEl>
                                        <p:attrNameLst>
                                          <p:attrName>style.visibility</p:attrName>
                                        </p:attrNameLst>
                                      </p:cBhvr>
                                      <p:to>
                                        <p:strVal val="visible"/>
                                      </p:to>
                                    </p:set>
                                  </p:childTnLst>
                                </p:cTn>
                              </p:par>
                            </p:childTnLst>
                          </p:cTn>
                        </p:par>
                        <p:par>
                          <p:cTn id="16" fill="hold" nodeType="withGroup">
                            <p:stCondLst>
                              <p:cond delay="2440"/>
                            </p:stCondLst>
                            <p:childTnLst>
                              <p:par>
                                <p:cTn id="17" presetID="1" presetClass="entr" presetSubtype="0" fill="hold" grpId="0" nodeType="afterEffect">
                                  <p:stCondLst>
                                    <p:cond delay="0"/>
                                  </p:stCondLst>
                                  <p:childTnLst>
                                    <p:set>
                                      <p:cBhvr>
                                        <p:cTn id="18" dur="1" fill="hold">
                                          <p:stCondLst>
                                            <p:cond delay="609"/>
                                          </p:stCondLst>
                                        </p:cTn>
                                        <p:tgtEl>
                                          <p:spTgt spid="13"/>
                                        </p:tgtEl>
                                        <p:attrNameLst>
                                          <p:attrName>style.visibility</p:attrName>
                                        </p:attrNameLst>
                                      </p:cBhvr>
                                      <p:to>
                                        <p:strVal val="visible"/>
                                      </p:to>
                                    </p:set>
                                  </p:childTnLst>
                                </p:cTn>
                              </p:par>
                            </p:childTnLst>
                          </p:cTn>
                        </p:par>
                        <p:par>
                          <p:cTn id="19" fill="hold" nodeType="withGroup">
                            <p:stCondLst>
                              <p:cond delay="3050"/>
                            </p:stCondLst>
                            <p:childTnLst>
                              <p:par>
                                <p:cTn id="20" presetID="1" presetClass="entr" presetSubtype="0" fill="hold" grpId="0" nodeType="afterEffect">
                                  <p:stCondLst>
                                    <p:cond delay="0"/>
                                  </p:stCondLst>
                                  <p:childTnLst>
                                    <p:set>
                                      <p:cBhvr>
                                        <p:cTn id="21" dur="1" fill="hold">
                                          <p:stCondLst>
                                            <p:cond delay="609"/>
                                          </p:stCondLst>
                                        </p:cTn>
                                        <p:tgtEl>
                                          <p:spTgt spid="14"/>
                                        </p:tgtEl>
                                        <p:attrNameLst>
                                          <p:attrName>style.visibility</p:attrName>
                                        </p:attrNameLst>
                                      </p:cBhvr>
                                      <p:to>
                                        <p:strVal val="visible"/>
                                      </p:to>
                                    </p:set>
                                  </p:childTnLst>
                                </p:cTn>
                              </p:par>
                            </p:childTnLst>
                          </p:cTn>
                        </p:par>
                        <p:par>
                          <p:cTn id="22" fill="hold" nodeType="withGroup">
                            <p:stCondLst>
                              <p:cond delay="3660"/>
                            </p:stCondLst>
                            <p:childTnLst>
                              <p:par>
                                <p:cTn id="23" presetID="1" presetClass="entr" presetSubtype="0" fill="hold" grpId="0" nodeType="afterEffect">
                                  <p:stCondLst>
                                    <p:cond delay="0"/>
                                  </p:stCondLst>
                                  <p:childTnLst>
                                    <p:set>
                                      <p:cBhvr>
                                        <p:cTn id="24" dur="1" fill="hold">
                                          <p:stCondLst>
                                            <p:cond delay="609"/>
                                          </p:stCondLst>
                                        </p:cTn>
                                        <p:tgtEl>
                                          <p:spTgt spid="16"/>
                                        </p:tgtEl>
                                        <p:attrNameLst>
                                          <p:attrName>style.visibility</p:attrName>
                                        </p:attrNameLst>
                                      </p:cBhvr>
                                      <p:to>
                                        <p:strVal val="visible"/>
                                      </p:to>
                                    </p:set>
                                  </p:childTnLst>
                                </p:cTn>
                              </p:par>
                            </p:childTnLst>
                          </p:cTn>
                        </p:par>
                        <p:par>
                          <p:cTn id="25" fill="hold" nodeType="withGroup">
                            <p:stCondLst>
                              <p:cond delay="4270"/>
                            </p:stCondLst>
                            <p:childTnLst>
                              <p:par>
                                <p:cTn id="26" presetID="1" presetClass="entr" presetSubtype="0" fill="hold" nodeType="afterEffect">
                                  <p:stCondLst>
                                    <p:cond delay="0"/>
                                  </p:stCondLst>
                                  <p:childTnLst>
                                    <p:set>
                                      <p:cBhvr>
                                        <p:cTn id="27" dur="1" fill="hold">
                                          <p:stCondLst>
                                            <p:cond delay="609"/>
                                          </p:stCondLst>
                                        </p:cTn>
                                        <p:tgtEl>
                                          <p:spTgt spid="19"/>
                                        </p:tgtEl>
                                        <p:attrNameLst>
                                          <p:attrName>style.visibility</p:attrName>
                                        </p:attrNameLst>
                                      </p:cBhvr>
                                      <p:to>
                                        <p:strVal val="visible"/>
                                      </p:to>
                                    </p:set>
                                  </p:childTnLst>
                                </p:cTn>
                              </p:par>
                            </p:childTnLst>
                          </p:cTn>
                        </p:par>
                        <p:par>
                          <p:cTn id="28" fill="hold" nodeType="withGroup">
                            <p:stCondLst>
                              <p:cond delay="4880"/>
                            </p:stCondLst>
                            <p:childTnLst>
                              <p:par>
                                <p:cTn id="29" presetID="1" presetClass="entr" presetSubtype="0" fill="hold" grpId="0" nodeType="afterEffect">
                                  <p:stCondLst>
                                    <p:cond delay="0"/>
                                  </p:stCondLst>
                                  <p:childTnLst>
                                    <p:set>
                                      <p:cBhvr>
                                        <p:cTn id="30" dur="1" fill="hold">
                                          <p:stCondLst>
                                            <p:cond delay="609"/>
                                          </p:stCondLst>
                                        </p:cTn>
                                        <p:tgtEl>
                                          <p:spTgt spid="17"/>
                                        </p:tgtEl>
                                        <p:attrNameLst>
                                          <p:attrName>style.visibility</p:attrName>
                                        </p:attrNameLst>
                                      </p:cBhvr>
                                      <p:to>
                                        <p:strVal val="visible"/>
                                      </p:to>
                                    </p:set>
                                  </p:childTnLst>
                                </p:cTn>
                              </p:par>
                            </p:childTnLst>
                          </p:cTn>
                        </p:par>
                        <p:par>
                          <p:cTn id="31" fill="hold" nodeType="withGroup">
                            <p:stCondLst>
                              <p:cond delay="5490"/>
                            </p:stCondLst>
                            <p:childTnLst>
                              <p:par>
                                <p:cTn id="32" presetID="1" presetClass="entr" presetSubtype="0" fill="hold" grpId="0" nodeType="afterEffect">
                                  <p:stCondLst>
                                    <p:cond delay="0"/>
                                  </p:stCondLst>
                                  <p:childTnLst>
                                    <p:set>
                                      <p:cBhvr>
                                        <p:cTn id="33" dur="1" fill="hold">
                                          <p:stCondLst>
                                            <p:cond delay="60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5143500"/>
          </a:xfrm>
          <a:prstGeom prst="rect">
            <a:avLst/>
          </a:prstGeom>
        </p:spPr>
      </p:pic>
      <p:sp>
        <p:nvSpPr>
          <p:cNvPr id="2" name="Title 1"/>
          <p:cNvSpPr>
            <a:spLocks noGrp="1"/>
          </p:cNvSpPr>
          <p:nvPr>
            <p:ph type="ctrTitle"/>
          </p:nvPr>
        </p:nvSpPr>
        <p:spPr>
          <a:xfrm>
            <a:off x="0" y="4336326"/>
            <a:ext cx="9144000" cy="827712"/>
          </a:xfrm>
          <a:solidFill>
            <a:schemeClr val="tx1"/>
          </a:solidFill>
        </p:spPr>
        <p:txBody>
          <a:bodyPr/>
          <a:lstStyle/>
          <a:p>
            <a:r>
              <a:rPr lang="en-US"/>
              <a:t>John</a:t>
            </a:r>
          </a:p>
        </p:txBody>
      </p:sp>
    </p:spTree>
    <p:extLst>
      <p:ext uri="{BB962C8B-B14F-4D97-AF65-F5344CB8AC3E}">
        <p14:creationId xmlns:p14="http://schemas.microsoft.com/office/powerpoint/2010/main" val="335761767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bwMode="auto">
          <a:xfrm>
            <a:off x="107504" y="915566"/>
            <a:ext cx="8856984" cy="3024336"/>
          </a:xfrm>
          <a:prstGeom prst="leftRightArrow">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88" tIns="45694" rIns="91388" bIns="45694" numCol="1" spcCol="0" rtlCol="0" anchor="t" anchorCtr="0" compatLnSpc="1">
            <a:prstTxWarp prst="textNoShape">
              <a:avLst/>
            </a:prstTxWarp>
          </a:bodyPr>
          <a:lstStyle/>
          <a:p>
            <a:pPr defTabSz="913815"/>
            <a:endParaRPr lang="en-US">
              <a:ea typeface="ＭＳ Ｐゴシック" charset="-128"/>
              <a:cs typeface="ＭＳ Ｐゴシック" charset="-128"/>
            </a:endParaRPr>
          </a:p>
        </p:txBody>
      </p:sp>
      <p:sp>
        <p:nvSpPr>
          <p:cNvPr id="96258" name="Rectangle 2"/>
          <p:cNvSpPr>
            <a:spLocks noGrp="1" noChangeArrowheads="1"/>
          </p:cNvSpPr>
          <p:nvPr>
            <p:ph type="ctrTitle"/>
          </p:nvPr>
        </p:nvSpPr>
        <p:spPr>
          <a:xfrm>
            <a:off x="0" y="1860798"/>
            <a:ext cx="9144000" cy="1143000"/>
          </a:xfrm>
          <a:noFill/>
        </p:spPr>
        <p:txBody>
          <a:bodyPr/>
          <a:lstStyle/>
          <a:p>
            <a:pPr eaLnBrk="1" hangingPunct="1"/>
            <a:r>
              <a:rPr lang="en-US" sz="6000">
                <a:solidFill>
                  <a:srgbClr val="FFFFFF"/>
                </a:solidFill>
                <a:latin typeface="Dark Horse" charset="0"/>
                <a:ea typeface="ＭＳ Ｐゴシック" charset="0"/>
                <a:cs typeface="Dark Horse" charset="0"/>
              </a:rPr>
              <a:t>Separation</a:t>
            </a:r>
          </a:p>
        </p:txBody>
      </p:sp>
    </p:spTree>
    <p:extLst>
      <p:ext uri="{BB962C8B-B14F-4D97-AF65-F5344CB8AC3E}">
        <p14:creationId xmlns:p14="http://schemas.microsoft.com/office/powerpoint/2010/main" val="415408145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59835" y="1046440"/>
            <a:ext cx="5787298" cy="3147013"/>
          </a:xfrm>
          <a:prstGeom prst="rect">
            <a:avLst/>
          </a:prstGeom>
          <a:noFill/>
        </p:spPr>
        <p:txBody>
          <a:bodyPr wrap="square" lIns="68549" tIns="34289" rIns="68549" bIns="34289" rtlCol="0" anchor="ctr">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443" eaLnBrk="1" fontAlgn="auto" hangingPunct="1">
              <a:spcBef>
                <a:spcPts val="0"/>
              </a:spcBef>
              <a:spcAft>
                <a:spcPts val="0"/>
              </a:spcAft>
            </a:pPr>
            <a:r>
              <a:rPr lang="en-US" sz="4000" dirty="0">
                <a:solidFill>
                  <a:srgbClr val="2E3640"/>
                </a:solidFill>
              </a:rPr>
              <a:t>In this book the noun “</a:t>
            </a:r>
            <a:r>
              <a:rPr lang="en-US" sz="4000" u="sng" dirty="0">
                <a:solidFill>
                  <a:srgbClr val="2E3640"/>
                </a:solidFill>
              </a:rPr>
              <a:t>belief</a:t>
            </a:r>
            <a:r>
              <a:rPr lang="en-US" sz="4000" dirty="0">
                <a:solidFill>
                  <a:srgbClr val="2E3640"/>
                </a:solidFill>
              </a:rPr>
              <a:t>” never appears, but the verb forms to “</a:t>
            </a:r>
            <a:r>
              <a:rPr lang="en-US" sz="4000" u="sng" dirty="0">
                <a:solidFill>
                  <a:srgbClr val="2E3640"/>
                </a:solidFill>
              </a:rPr>
              <a:t>believe</a:t>
            </a:r>
            <a:r>
              <a:rPr lang="en-US" sz="4000" dirty="0">
                <a:solidFill>
                  <a:srgbClr val="2E3640"/>
                </a:solidFill>
              </a:rPr>
              <a:t>” appear 87 times and in nearly every chapter!</a:t>
            </a:r>
          </a:p>
        </p:txBody>
      </p:sp>
      <p:sp>
        <p:nvSpPr>
          <p:cNvPr id="2" name="Title 1"/>
          <p:cNvSpPr>
            <a:spLocks noGrp="1"/>
          </p:cNvSpPr>
          <p:nvPr>
            <p:ph type="ctrTitle"/>
          </p:nvPr>
        </p:nvSpPr>
        <p:spPr>
          <a:xfrm>
            <a:off x="1187624" y="-884634"/>
            <a:ext cx="6858000" cy="884634"/>
          </a:xfrm>
        </p:spPr>
        <p:txBody>
          <a:bodyPr/>
          <a:lstStyle/>
          <a:p>
            <a:r>
              <a:rPr lang="en-US"/>
              <a:t>Believe—Not Belief</a:t>
            </a:r>
          </a:p>
        </p:txBody>
      </p:sp>
    </p:spTree>
    <p:extLst>
      <p:ext uri="{BB962C8B-B14F-4D97-AF65-F5344CB8AC3E}">
        <p14:creationId xmlns:p14="http://schemas.microsoft.com/office/powerpoint/2010/main" val="2303210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884634"/>
            <a:ext cx="6858000" cy="884634"/>
          </a:xfrm>
        </p:spPr>
        <p:txBody>
          <a:bodyPr/>
          <a:lstStyle/>
          <a:p>
            <a:r>
              <a:rPr lang="en-US"/>
              <a:t>So Believe</a:t>
            </a:r>
          </a:p>
        </p:txBody>
      </p:sp>
    </p:spTree>
    <p:extLst>
      <p:ext uri="{BB962C8B-B14F-4D97-AF65-F5344CB8AC3E}">
        <p14:creationId xmlns:p14="http://schemas.microsoft.com/office/powerpoint/2010/main" val="151079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18"/>
          <p:cNvPicPr>
            <a:picLocks noChangeAspect="1" noChangeArrowheads="1"/>
          </p:cNvPicPr>
          <p:nvPr/>
        </p:nvPicPr>
        <p:blipFill>
          <a:blip r:embed="rId3">
            <a:extLst>
              <a:ext uri="{28A0092B-C50C-407E-A947-70E740481C1C}">
                <a14:useLocalDpi xmlns:a14="http://schemas.microsoft.com/office/drawing/2010/main" val="0"/>
              </a:ext>
            </a:extLst>
          </a:blip>
          <a:srcRect b="7655"/>
          <a:stretch>
            <a:fillRect/>
          </a:stretch>
        </p:blipFill>
        <p:spPr bwMode="auto">
          <a:xfrm>
            <a:off x="0" y="0"/>
            <a:ext cx="914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0" y="2686050"/>
            <a:ext cx="9144000" cy="857250"/>
          </a:xfrm>
        </p:spPr>
        <p:txBody>
          <a:bodyPr/>
          <a:lstStyle/>
          <a:p>
            <a:pPr eaLnBrk="1" hangingPunct="1"/>
            <a:r>
              <a:rPr lang="en-US" b="1" i="1" u="sng">
                <a:solidFill>
                  <a:schemeClr val="bg1"/>
                </a:solidFill>
                <a:latin typeface="Arial"/>
                <a:ea typeface="ＭＳ Ｐゴシック" charset="0"/>
                <a:cs typeface="Arial"/>
              </a:rPr>
              <a:t>Judas had left to betray Christ</a:t>
            </a:r>
            <a:endParaRPr lang="en-US" sz="5400" b="1" i="1" u="sng">
              <a:latin typeface="Arial"/>
              <a:ea typeface="ＭＳ Ｐゴシック" charset="0"/>
              <a:cs typeface="Arial"/>
            </a:endParaRPr>
          </a:p>
        </p:txBody>
      </p:sp>
      <p:sp>
        <p:nvSpPr>
          <p:cNvPr id="44035" name="Rectangle 3"/>
          <p:cNvSpPr>
            <a:spLocks noGrp="1" noChangeArrowheads="1"/>
          </p:cNvSpPr>
          <p:nvPr>
            <p:ph type="body" idx="1"/>
          </p:nvPr>
        </p:nvSpPr>
        <p:spPr>
          <a:xfrm>
            <a:off x="685800" y="3600450"/>
            <a:ext cx="7772400" cy="800100"/>
          </a:xfrm>
        </p:spPr>
        <p:txBody>
          <a:bodyPr/>
          <a:lstStyle/>
          <a:p>
            <a:pPr marL="114222" indent="-114222" algn="ctr" eaLnBrk="1" hangingPunct="1">
              <a:buNone/>
            </a:pPr>
            <a:r>
              <a:rPr lang="en-US" b="1">
                <a:solidFill>
                  <a:schemeClr val="bg1"/>
                </a:solidFill>
                <a:latin typeface="Arial"/>
                <a:ea typeface="ＭＳ Ｐゴシック" charset="0"/>
                <a:cs typeface="Arial"/>
              </a:rPr>
              <a:t>"As soon as Judas took the bread, </a:t>
            </a:r>
            <a:br>
              <a:rPr lang="en-US" b="1">
                <a:solidFill>
                  <a:schemeClr val="bg1"/>
                </a:solidFill>
                <a:latin typeface="Arial"/>
                <a:ea typeface="ＭＳ Ｐゴシック" charset="0"/>
                <a:cs typeface="Arial"/>
              </a:rPr>
            </a:br>
            <a:r>
              <a:rPr lang="en-US" b="1">
                <a:solidFill>
                  <a:schemeClr val="bg1"/>
                </a:solidFill>
                <a:latin typeface="Arial"/>
                <a:ea typeface="ＭＳ Ｐゴシック" charset="0"/>
                <a:cs typeface="Arial"/>
              </a:rPr>
              <a:t>Satan entered into him" (13:27)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500"/>
                                        <p:tgtEl>
                                          <p:spTgt spid="44035">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44034"/>
                                        </p:tgtEl>
                                        <p:attrNameLst>
                                          <p:attrName>style.visibility</p:attrName>
                                        </p:attrNameLst>
                                      </p:cBhvr>
                                      <p:to>
                                        <p:strVal val="visible"/>
                                      </p:to>
                                    </p:set>
                                    <p:animEffect transition="in" filter="dissolve">
                                      <p:cBhvr>
                                        <p:cTn id="11"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etray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a:xfrm>
            <a:off x="0" y="3600450"/>
            <a:ext cx="9144000" cy="1428750"/>
          </a:xfrm>
          <a:effectLst/>
        </p:spPr>
        <p:txBody>
          <a:bodyPr/>
          <a:lstStyle/>
          <a:p>
            <a:pPr eaLnBrk="1" hangingPunct="1"/>
            <a:r>
              <a:rPr lang="en-US" i="1">
                <a:latin typeface="Arial" charset="0"/>
                <a:ea typeface="ＭＳ Ｐゴシック" charset="0"/>
                <a:cs typeface="Arial" charset="0"/>
              </a:rPr>
              <a:t>Jesus predicted that Peter would deny him that very night (13:38)</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bwMode="auto">
          <a:xfrm>
            <a:off x="107504" y="915566"/>
            <a:ext cx="8856984" cy="3024336"/>
          </a:xfrm>
          <a:prstGeom prst="leftRightArrow">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388" tIns="45694" rIns="91388" bIns="45694" numCol="1" spcCol="0" rtlCol="0" anchor="t" anchorCtr="0" compatLnSpc="1">
            <a:prstTxWarp prst="textNoShape">
              <a:avLst/>
            </a:prstTxWarp>
          </a:bodyPr>
          <a:lstStyle/>
          <a:p>
            <a:pPr defTabSz="913815"/>
            <a:endParaRPr lang="en-US">
              <a:ea typeface="ＭＳ Ｐゴシック" charset="-128"/>
              <a:cs typeface="ＭＳ Ｐゴシック" charset="-128"/>
            </a:endParaRPr>
          </a:p>
        </p:txBody>
      </p:sp>
      <p:sp>
        <p:nvSpPr>
          <p:cNvPr id="96258" name="Rectangle 2"/>
          <p:cNvSpPr>
            <a:spLocks noGrp="1" noChangeArrowheads="1"/>
          </p:cNvSpPr>
          <p:nvPr>
            <p:ph type="ctrTitle"/>
          </p:nvPr>
        </p:nvSpPr>
        <p:spPr>
          <a:xfrm>
            <a:off x="0" y="1860798"/>
            <a:ext cx="9144000" cy="1143000"/>
          </a:xfrm>
          <a:noFill/>
        </p:spPr>
        <p:txBody>
          <a:bodyPr/>
          <a:lstStyle/>
          <a:p>
            <a:pPr eaLnBrk="1" hangingPunct="1"/>
            <a:r>
              <a:rPr lang="en-US" sz="6000">
                <a:solidFill>
                  <a:srgbClr val="FFFFFF"/>
                </a:solidFill>
                <a:latin typeface="Dark Horse" charset="0"/>
                <a:ea typeface="ＭＳ Ｐゴシック" charset="0"/>
                <a:cs typeface="Dark Horse" charset="0"/>
              </a:rPr>
              <a:t>Separation</a:t>
            </a:r>
          </a:p>
        </p:txBody>
      </p:sp>
    </p:spTree>
    <p:extLst>
      <p:ext uri="{BB962C8B-B14F-4D97-AF65-F5344CB8AC3E}">
        <p14:creationId xmlns:p14="http://schemas.microsoft.com/office/powerpoint/2010/main" val="203663140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UpperRoom1"/>
          <p:cNvPicPr>
            <a:picLocks noChangeAspect="1" noChangeArrowheads="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523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dirty="0">
                <a:ea typeface="+mj-ea"/>
                <a:cs typeface="+mj-cs"/>
              </a:rPr>
              <a:t>Preparing the Disciples in the Upper Room Discourse</a:t>
            </a:r>
            <a:br>
              <a:rPr lang="en-US" dirty="0">
                <a:ea typeface="+mj-ea"/>
                <a:cs typeface="+mj-cs"/>
              </a:rPr>
            </a:br>
            <a:r>
              <a:rPr lang="en-US" dirty="0">
                <a:ea typeface="+mj-ea"/>
                <a:cs typeface="+mj-cs"/>
              </a:rPr>
              <a:t>(John 13:31–16:33)</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HLT_Upper_Room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title"/>
          </p:nvPr>
        </p:nvSpPr>
        <p:spPr>
          <a:xfrm>
            <a:off x="0" y="114300"/>
            <a:ext cx="9144000" cy="857250"/>
          </a:xfrm>
          <a:effectLst>
            <a:outerShdw blurRad="63500" dist="38099" dir="2700000" algn="ctr" rotWithShape="0">
              <a:srgbClr val="000000">
                <a:alpha val="74998"/>
              </a:srgbClr>
            </a:outerShdw>
          </a:effectLst>
        </p:spPr>
        <p:txBody>
          <a:bodyPr/>
          <a:lstStyle/>
          <a:p>
            <a:pPr eaLnBrk="1" hangingPunct="1">
              <a:defRPr/>
            </a:pPr>
            <a:r>
              <a:rPr lang="en-US" dirty="0">
                <a:ea typeface="+mj-ea"/>
                <a:cs typeface="+mj-cs"/>
              </a:rPr>
              <a:t>Both Jews and Romans reclined at a “U”-shaped table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50" y="1602255"/>
            <a:ext cx="5630350" cy="1962076"/>
          </a:xfrm>
          <a:prstGeom prst="rect">
            <a:avLst/>
          </a:prstGeom>
          <a:noFill/>
        </p:spPr>
        <p:txBody>
          <a:bodyPr wrap="square" lIns="68562" tIns="34289" rIns="68562"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596" eaLnBrk="1" fontAlgn="auto" hangingPunct="1">
              <a:spcBef>
                <a:spcPts val="0"/>
              </a:spcBef>
              <a:spcAft>
                <a:spcPts val="0"/>
              </a:spcAft>
            </a:pPr>
            <a:r>
              <a:rPr lang="en-US" sz="4100">
                <a:solidFill>
                  <a:prstClr val="black">
                    <a:lumMod val="75000"/>
                    <a:lumOff val="25000"/>
                  </a:prstClr>
                </a:solidFill>
              </a:rPr>
              <a:t>How can you replace your </a:t>
            </a:r>
            <a:r>
              <a:rPr lang="en-US" sz="4100" u="sng">
                <a:solidFill>
                  <a:prstClr val="black">
                    <a:lumMod val="75000"/>
                    <a:lumOff val="25000"/>
                  </a:prstClr>
                </a:solidFill>
              </a:rPr>
              <a:t>confusion</a:t>
            </a:r>
            <a:r>
              <a:rPr lang="en-US" sz="4100">
                <a:solidFill>
                  <a:prstClr val="black">
                    <a:lumMod val="75000"/>
                    <a:lumOff val="25000"/>
                  </a:prstClr>
                </a:solidFill>
              </a:rPr>
              <a:t> with Christ’s </a:t>
            </a:r>
            <a:r>
              <a:rPr lang="en-US" sz="4100" u="sng">
                <a:solidFill>
                  <a:prstClr val="black">
                    <a:lumMod val="75000"/>
                    <a:lumOff val="25000"/>
                  </a:prstClr>
                </a:solidFill>
              </a:rPr>
              <a:t>comfort</a:t>
            </a:r>
            <a:r>
              <a:rPr lang="en-US" sz="4100">
                <a:solidFill>
                  <a:prstClr val="black">
                    <a:lumMod val="75000"/>
                    <a:lumOff val="25000"/>
                  </a:prstClr>
                </a:solidFill>
              </a:rPr>
              <a:t>?</a:t>
            </a:r>
          </a:p>
        </p:txBody>
      </p:sp>
      <p:sp>
        <p:nvSpPr>
          <p:cNvPr id="2" name="Title 1"/>
          <p:cNvSpPr>
            <a:spLocks noGrp="1"/>
          </p:cNvSpPr>
          <p:nvPr>
            <p:ph type="ctrTitle"/>
          </p:nvPr>
        </p:nvSpPr>
        <p:spPr>
          <a:xfrm>
            <a:off x="1331640" y="-1790700"/>
            <a:ext cx="6858000" cy="1790700"/>
          </a:xfrm>
        </p:spPr>
        <p:txBody>
          <a:bodyPr/>
          <a:lstStyle/>
          <a:p>
            <a:r>
              <a:rPr lang="en-US"/>
              <a:t>Subject</a:t>
            </a:r>
          </a:p>
        </p:txBody>
      </p:sp>
    </p:spTree>
    <p:extLst>
      <p:ext uri="{BB962C8B-B14F-4D97-AF65-F5344CB8AC3E}">
        <p14:creationId xmlns:p14="http://schemas.microsoft.com/office/powerpoint/2010/main" val="2315619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0" y="-20538"/>
            <a:ext cx="9144000" cy="4574381"/>
            <a:chOff x="0" y="-773113"/>
            <a:chExt cx="9144000" cy="6099176"/>
          </a:xfrm>
        </p:grpSpPr>
        <p:pic>
          <p:nvPicPr>
            <p:cNvPr id="92167" name="Picture 5" descr="lac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800" b="1">
                  <a:solidFill>
                    <a:srgbClr val="FFFFFF"/>
                  </a:solidFill>
                  <a:effectLst>
                    <a:outerShdw blurRad="38100" dist="38100" dir="2700000" algn="tl">
                      <a:srgbClr val="808080"/>
                    </a:outerShdw>
                  </a:effectLst>
                  <a:latin typeface="Edwardian Script ITC" charset="0"/>
                  <a:cs typeface="Edwardian Script ITC" charset="0"/>
                </a:rPr>
                <a:t>Comfort</a:t>
              </a:r>
              <a:endParaRPr lang="en-US" sz="9600" b="1">
                <a:solidFill>
                  <a:srgbClr val="FFFFFF"/>
                </a:solidFill>
                <a:effectLst>
                  <a:outerShdw blurRad="38100" dist="38100" dir="2700000" algn="tl">
                    <a:srgbClr val="808080"/>
                  </a:outerShdw>
                </a:effectLst>
                <a:latin typeface="Edwardian Script ITC" charset="0"/>
                <a:cs typeface="Edwardian Script ITC" charset="0"/>
              </a:endParaRPr>
            </a:p>
          </p:txBody>
        </p:sp>
      </p:grpSp>
      <p:sp>
        <p:nvSpPr>
          <p:cNvPr id="8" name="Striped Right Arrow 7"/>
          <p:cNvSpPr/>
          <p:nvPr/>
        </p:nvSpPr>
        <p:spPr bwMode="auto">
          <a:xfrm rot="17654303">
            <a:off x="4033165" y="2899017"/>
            <a:ext cx="1347020" cy="1217723"/>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lIns="91388" tIns="45694" rIns="91388" bIns="45694"/>
          <a:lstStyle/>
          <a:p>
            <a:pPr>
              <a:defRPr/>
            </a:pPr>
            <a:endParaRPr lang="en-US">
              <a:ea typeface="ＭＳ Ｐゴシック" charset="-128"/>
              <a:cs typeface="ＭＳ Ｐゴシック" charset="-128"/>
            </a:endParaRPr>
          </a:p>
        </p:txBody>
      </p:sp>
      <p:sp>
        <p:nvSpPr>
          <p:cNvPr id="9" name="Rectangle 2"/>
          <p:cNvSpPr txBox="1">
            <a:spLocks noChangeArrowheads="1"/>
          </p:cNvSpPr>
          <p:nvPr/>
        </p:nvSpPr>
        <p:spPr bwMode="auto">
          <a:xfrm>
            <a:off x="1763688" y="60598"/>
            <a:ext cx="7380312" cy="1143000"/>
          </a:xfrm>
          <a:prstGeom prst="rect">
            <a:avLst/>
          </a:prstGeom>
          <a:noFill/>
          <a:ln w="9525">
            <a:noFill/>
            <a:miter lim="800000"/>
            <a:headEnd/>
            <a:tailEnd/>
          </a:ln>
        </p:spPr>
        <p:txBody>
          <a:bodyPr lIns="91388" tIns="45694" rIns="91388" bIns="45694"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b="1">
                <a:solidFill>
                  <a:srgbClr val="FFFFFF"/>
                </a:solidFill>
                <a:cs typeface="Arial" charset="0"/>
              </a:rPr>
              <a:t>2 ways to replace confusion with comfort</a:t>
            </a:r>
          </a:p>
        </p:txBody>
      </p:sp>
      <p:sp>
        <p:nvSpPr>
          <p:cNvPr id="96258" name="Rectangle 2"/>
          <p:cNvSpPr>
            <a:spLocks noGrp="1" noChangeArrowheads="1"/>
          </p:cNvSpPr>
          <p:nvPr>
            <p:ph type="ctrTitle"/>
          </p:nvPr>
        </p:nvSpPr>
        <p:spPr>
          <a:xfrm>
            <a:off x="0" y="4000500"/>
            <a:ext cx="9144000" cy="1143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70" y="1779662"/>
            <a:ext cx="5834495" cy="1546575"/>
          </a:xfrm>
          <a:prstGeom prst="rect">
            <a:avLst/>
          </a:prstGeom>
          <a:noFill/>
        </p:spPr>
        <p:txBody>
          <a:bodyPr wrap="square" lIns="68552" tIns="34289" rIns="68552"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477" eaLnBrk="1" fontAlgn="auto" hangingPunct="1">
              <a:spcBef>
                <a:spcPts val="0"/>
              </a:spcBef>
              <a:spcAft>
                <a:spcPts val="0"/>
              </a:spcAft>
            </a:pPr>
            <a:r>
              <a:rPr lang="en-US" dirty="0">
                <a:solidFill>
                  <a:prstClr val="black">
                    <a:lumMod val="75000"/>
                    <a:lumOff val="25000"/>
                  </a:prstClr>
                </a:solidFill>
              </a:rPr>
              <a:t>Trust Jesus to </a:t>
            </a:r>
            <a:r>
              <a:rPr lang="en-US" u="sng" dirty="0">
                <a:solidFill>
                  <a:prstClr val="black">
                    <a:lumMod val="75000"/>
                    <a:lumOff val="25000"/>
                  </a:prstClr>
                </a:solidFill>
              </a:rPr>
              <a:t>return</a:t>
            </a:r>
            <a:r>
              <a:rPr lang="en-US" dirty="0">
                <a:solidFill>
                  <a:prstClr val="black">
                    <a:lumMod val="75000"/>
                    <a:lumOff val="25000"/>
                  </a:prstClr>
                </a:solidFill>
              </a:rPr>
              <a:t> for you </a:t>
            </a:r>
            <a:r>
              <a:rPr lang="en-US" sz="2100" dirty="0">
                <a:solidFill>
                  <a:prstClr val="black">
                    <a:lumMod val="75000"/>
                    <a:lumOff val="25000"/>
                  </a:prstClr>
                </a:solidFill>
              </a:rPr>
              <a:t>(14:1-4).</a:t>
            </a:r>
            <a:endParaRPr lang="en-US" dirty="0">
              <a:solidFill>
                <a:prstClr val="black">
                  <a:lumMod val="75000"/>
                  <a:lumOff val="25000"/>
                </a:prstClr>
              </a:solidFill>
            </a:endParaRPr>
          </a:p>
        </p:txBody>
      </p:sp>
      <p:sp>
        <p:nvSpPr>
          <p:cNvPr id="2" name="Title 1"/>
          <p:cNvSpPr>
            <a:spLocks noGrp="1"/>
          </p:cNvSpPr>
          <p:nvPr>
            <p:ph type="ctrTitle"/>
          </p:nvPr>
        </p:nvSpPr>
        <p:spPr>
          <a:xfrm>
            <a:off x="1331640" y="-1316682"/>
            <a:ext cx="6858000" cy="852810"/>
          </a:xfrm>
        </p:spPr>
        <p:txBody>
          <a:bodyPr/>
          <a:lstStyle/>
          <a:p>
            <a:r>
              <a:rPr lang="en-US"/>
              <a:t>MPI</a:t>
            </a:r>
          </a:p>
        </p:txBody>
      </p:sp>
      <p:sp>
        <p:nvSpPr>
          <p:cNvPr id="5" name="TextBox 4"/>
          <p:cNvSpPr txBox="1"/>
          <p:nvPr/>
        </p:nvSpPr>
        <p:spPr>
          <a:xfrm>
            <a:off x="467544" y="1707654"/>
            <a:ext cx="2071729" cy="1177243"/>
          </a:xfrm>
          <a:prstGeom prst="rect">
            <a:avLst/>
          </a:prstGeom>
          <a:noFill/>
        </p:spPr>
        <p:txBody>
          <a:bodyPr wrap="square" lIns="68552" tIns="34289" rIns="68552" bIns="34289" rtlCol="0">
            <a:spAutoFit/>
          </a:bodyPr>
          <a:lstStyle/>
          <a:p>
            <a:pPr defTabSz="685477" eaLnBrk="1" fontAlgn="auto" hangingPunct="1">
              <a:spcBef>
                <a:spcPts val="0"/>
              </a:spcBef>
              <a:spcAft>
                <a:spcPts val="0"/>
              </a:spcAft>
            </a:pPr>
            <a:r>
              <a:rPr lang="en-US" dirty="0">
                <a:solidFill>
                  <a:prstClr val="white"/>
                </a:solidFill>
                <a:latin typeface="Oswald" panose="00000500000000000000" pitchFamily="2" charset="0"/>
                <a:ea typeface="Oswald" charset="0"/>
                <a:cs typeface="Oswald" charset="0"/>
              </a:rPr>
              <a:t>John 14:1-14: Jesus shows how to gain comfort</a:t>
            </a:r>
          </a:p>
        </p:txBody>
      </p:sp>
    </p:spTree>
    <p:extLst>
      <p:ext uri="{BB962C8B-B14F-4D97-AF65-F5344CB8AC3E}">
        <p14:creationId xmlns:p14="http://schemas.microsoft.com/office/powerpoint/2010/main" val="28404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4" y="0"/>
            <a:ext cx="9175273" cy="5143500"/>
          </a:xfrm>
          <a:prstGeom prst="rect">
            <a:avLst/>
          </a:prstGeom>
        </p:spPr>
      </p:pic>
      <p:sp>
        <p:nvSpPr>
          <p:cNvPr id="2" name="Title 1"/>
          <p:cNvSpPr>
            <a:spLocks noGrp="1"/>
          </p:cNvSpPr>
          <p:nvPr>
            <p:ph type="title"/>
          </p:nvPr>
        </p:nvSpPr>
        <p:spPr>
          <a:xfrm>
            <a:off x="0" y="4285937"/>
            <a:ext cx="9144000" cy="857250"/>
          </a:xfrm>
        </p:spPr>
        <p:txBody>
          <a:bodyPr/>
          <a:lstStyle/>
          <a:p>
            <a:r>
              <a:rPr lang="en-US"/>
              <a:t>Many Separations</a:t>
            </a:r>
          </a:p>
        </p:txBody>
      </p:sp>
      <p:cxnSp>
        <p:nvCxnSpPr>
          <p:cNvPr id="6" name="Straight Arrow Connector 5"/>
          <p:cNvCxnSpPr/>
          <p:nvPr/>
        </p:nvCxnSpPr>
        <p:spPr bwMode="auto">
          <a:xfrm flipH="1">
            <a:off x="1377396" y="1059582"/>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 name="Straight Arrow Connector 8"/>
          <p:cNvCxnSpPr/>
          <p:nvPr/>
        </p:nvCxnSpPr>
        <p:spPr bwMode="auto">
          <a:xfrm rot="10800000" flipH="1">
            <a:off x="1259634" y="9875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10" name="Straight Arrow Connector 9"/>
          <p:cNvCxnSpPr/>
          <p:nvPr/>
        </p:nvCxnSpPr>
        <p:spPr bwMode="auto">
          <a:xfrm flipH="1">
            <a:off x="1502013" y="12035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11" name="Straight Arrow Connector 10"/>
          <p:cNvCxnSpPr/>
          <p:nvPr/>
        </p:nvCxnSpPr>
        <p:spPr bwMode="auto">
          <a:xfrm rot="10800000" flipH="1">
            <a:off x="1384251" y="11399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2" name="Straight Arrow Connector 81"/>
          <p:cNvCxnSpPr/>
          <p:nvPr/>
        </p:nvCxnSpPr>
        <p:spPr bwMode="auto">
          <a:xfrm flipH="1">
            <a:off x="1654413" y="13559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3" name="Straight Arrow Connector 82"/>
          <p:cNvCxnSpPr/>
          <p:nvPr/>
        </p:nvCxnSpPr>
        <p:spPr bwMode="auto">
          <a:xfrm rot="10800000" flipH="1">
            <a:off x="1536651" y="12923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4" name="Straight Arrow Connector 83"/>
          <p:cNvCxnSpPr/>
          <p:nvPr/>
        </p:nvCxnSpPr>
        <p:spPr bwMode="auto">
          <a:xfrm flipH="1">
            <a:off x="1806813" y="15083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5" name="Straight Arrow Connector 84"/>
          <p:cNvCxnSpPr/>
          <p:nvPr/>
        </p:nvCxnSpPr>
        <p:spPr bwMode="auto">
          <a:xfrm rot="10800000" flipH="1">
            <a:off x="1689051" y="14447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6" name="Straight Arrow Connector 85"/>
          <p:cNvCxnSpPr/>
          <p:nvPr/>
        </p:nvCxnSpPr>
        <p:spPr bwMode="auto">
          <a:xfrm flipH="1">
            <a:off x="1959213" y="16607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7" name="Straight Arrow Connector 86"/>
          <p:cNvCxnSpPr/>
          <p:nvPr/>
        </p:nvCxnSpPr>
        <p:spPr bwMode="auto">
          <a:xfrm rot="10800000" flipH="1">
            <a:off x="1841451" y="15971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8" name="Straight Arrow Connector 87"/>
          <p:cNvCxnSpPr/>
          <p:nvPr/>
        </p:nvCxnSpPr>
        <p:spPr bwMode="auto">
          <a:xfrm flipH="1">
            <a:off x="2111613" y="18131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89" name="Straight Arrow Connector 88"/>
          <p:cNvCxnSpPr/>
          <p:nvPr/>
        </p:nvCxnSpPr>
        <p:spPr bwMode="auto">
          <a:xfrm rot="10800000" flipH="1">
            <a:off x="1993851" y="17495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0" name="Straight Arrow Connector 89"/>
          <p:cNvCxnSpPr/>
          <p:nvPr/>
        </p:nvCxnSpPr>
        <p:spPr bwMode="auto">
          <a:xfrm flipH="1">
            <a:off x="2264013" y="19655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1" name="Straight Arrow Connector 90"/>
          <p:cNvCxnSpPr/>
          <p:nvPr/>
        </p:nvCxnSpPr>
        <p:spPr bwMode="auto">
          <a:xfrm rot="10800000" flipH="1">
            <a:off x="2146251" y="19019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2" name="Straight Arrow Connector 91"/>
          <p:cNvCxnSpPr/>
          <p:nvPr/>
        </p:nvCxnSpPr>
        <p:spPr bwMode="auto">
          <a:xfrm flipH="1">
            <a:off x="2416413" y="21179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3" name="Straight Arrow Connector 92"/>
          <p:cNvCxnSpPr/>
          <p:nvPr/>
        </p:nvCxnSpPr>
        <p:spPr bwMode="auto">
          <a:xfrm rot="10800000" flipH="1">
            <a:off x="2298651" y="20543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4" name="Straight Arrow Connector 93"/>
          <p:cNvCxnSpPr/>
          <p:nvPr/>
        </p:nvCxnSpPr>
        <p:spPr bwMode="auto">
          <a:xfrm flipH="1">
            <a:off x="2568813" y="22703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5" name="Straight Arrow Connector 94"/>
          <p:cNvCxnSpPr/>
          <p:nvPr/>
        </p:nvCxnSpPr>
        <p:spPr bwMode="auto">
          <a:xfrm rot="10800000" flipH="1">
            <a:off x="2451051" y="22067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6" name="Straight Arrow Connector 95"/>
          <p:cNvCxnSpPr/>
          <p:nvPr/>
        </p:nvCxnSpPr>
        <p:spPr bwMode="auto">
          <a:xfrm flipH="1">
            <a:off x="2721213" y="24227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7" name="Straight Arrow Connector 96"/>
          <p:cNvCxnSpPr/>
          <p:nvPr/>
        </p:nvCxnSpPr>
        <p:spPr bwMode="auto">
          <a:xfrm rot="10800000" flipH="1">
            <a:off x="2603451" y="23591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8" name="Straight Arrow Connector 97"/>
          <p:cNvCxnSpPr/>
          <p:nvPr/>
        </p:nvCxnSpPr>
        <p:spPr bwMode="auto">
          <a:xfrm flipH="1">
            <a:off x="2873613" y="25751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99" name="Straight Arrow Connector 98"/>
          <p:cNvCxnSpPr/>
          <p:nvPr/>
        </p:nvCxnSpPr>
        <p:spPr bwMode="auto">
          <a:xfrm rot="10800000" flipH="1">
            <a:off x="2755851" y="25115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100" name="Straight Arrow Connector 99"/>
          <p:cNvCxnSpPr/>
          <p:nvPr/>
        </p:nvCxnSpPr>
        <p:spPr bwMode="auto">
          <a:xfrm flipH="1">
            <a:off x="3026013" y="27275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101" name="Straight Arrow Connector 100"/>
          <p:cNvCxnSpPr/>
          <p:nvPr/>
        </p:nvCxnSpPr>
        <p:spPr bwMode="auto">
          <a:xfrm rot="10800000" flipH="1">
            <a:off x="2908251" y="26639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102" name="Straight Arrow Connector 101"/>
          <p:cNvCxnSpPr/>
          <p:nvPr/>
        </p:nvCxnSpPr>
        <p:spPr bwMode="auto">
          <a:xfrm flipH="1">
            <a:off x="3178413" y="2879998"/>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cxnSp>
        <p:nvCxnSpPr>
          <p:cNvPr id="103" name="Straight Arrow Connector 102"/>
          <p:cNvCxnSpPr/>
          <p:nvPr/>
        </p:nvCxnSpPr>
        <p:spPr bwMode="auto">
          <a:xfrm rot="10800000" flipH="1">
            <a:off x="3060651" y="2816374"/>
            <a:ext cx="4416094" cy="1080120"/>
          </a:xfrm>
          <a:prstGeom prst="straightConnector1">
            <a:avLst/>
          </a:prstGeom>
          <a:solidFill>
            <a:schemeClr val="accent1"/>
          </a:solidFill>
          <a:ln w="38100" cap="flat" cmpd="sng" algn="ctr">
            <a:solidFill>
              <a:srgbClr val="FFFFFF"/>
            </a:solidFill>
            <a:prstDash val="solid"/>
            <a:round/>
            <a:headEnd type="triangle" w="med" len="med"/>
            <a:tailEnd type="none"/>
          </a:ln>
          <a:effectLst/>
        </p:spPr>
      </p:cxnSp>
    </p:spTree>
    <p:extLst>
      <p:ext uri="{BB962C8B-B14F-4D97-AF65-F5344CB8AC3E}">
        <p14:creationId xmlns:p14="http://schemas.microsoft.com/office/powerpoint/2010/main" val="91185580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000"/>
                                        <p:tgtEl>
                                          <p:spTgt spid="9"/>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0"/>
                            </p:stCondLst>
                            <p:childTnLst>
                              <p:par>
                                <p:cTn id="21" presetID="22" presetClass="entr" presetSubtype="2" fill="hold"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right)">
                                      <p:cBhvr>
                                        <p:cTn id="23" dur="500"/>
                                        <p:tgtEl>
                                          <p:spTgt spid="83"/>
                                        </p:tgtEl>
                                      </p:cBhvr>
                                    </p:animEffect>
                                  </p:childTnLst>
                                </p:cTn>
                              </p:par>
                            </p:childTnLst>
                          </p:cTn>
                        </p:par>
                        <p:par>
                          <p:cTn id="24" fill="hold">
                            <p:stCondLst>
                              <p:cond delay="5500"/>
                            </p:stCondLst>
                            <p:childTnLst>
                              <p:par>
                                <p:cTn id="25" presetID="22" presetClass="entr" presetSubtype="4" fill="hold"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down)">
                                      <p:cBhvr>
                                        <p:cTn id="27" dur="500"/>
                                        <p:tgtEl>
                                          <p:spTgt spid="82"/>
                                        </p:tgtEl>
                                      </p:cBhvr>
                                    </p:animEffect>
                                  </p:childTnLst>
                                </p:cTn>
                              </p:par>
                            </p:childTnLst>
                          </p:cTn>
                        </p:par>
                        <p:par>
                          <p:cTn id="28" fill="hold">
                            <p:stCondLst>
                              <p:cond delay="6000"/>
                            </p:stCondLst>
                            <p:childTnLst>
                              <p:par>
                                <p:cTn id="29" presetID="22" presetClass="entr" presetSubtype="2" fill="hold"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right)">
                                      <p:cBhvr>
                                        <p:cTn id="31" dur="500"/>
                                        <p:tgtEl>
                                          <p:spTgt spid="85"/>
                                        </p:tgtEl>
                                      </p:cBhvr>
                                    </p:animEffect>
                                  </p:childTnLst>
                                </p:cTn>
                              </p:par>
                            </p:childTnLst>
                          </p:cTn>
                        </p:par>
                        <p:par>
                          <p:cTn id="32" fill="hold">
                            <p:stCondLst>
                              <p:cond delay="6500"/>
                            </p:stCondLst>
                            <p:childTnLst>
                              <p:par>
                                <p:cTn id="33" presetID="22" presetClass="entr" presetSubtype="4" fill="hold"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down)">
                                      <p:cBhvr>
                                        <p:cTn id="35" dur="500"/>
                                        <p:tgtEl>
                                          <p:spTgt spid="84"/>
                                        </p:tgtEl>
                                      </p:cBhvr>
                                    </p:animEffect>
                                  </p:childTnLst>
                                </p:cTn>
                              </p:par>
                            </p:childTnLst>
                          </p:cTn>
                        </p:par>
                        <p:par>
                          <p:cTn id="36" fill="hold">
                            <p:stCondLst>
                              <p:cond delay="7000"/>
                            </p:stCondLst>
                            <p:childTnLst>
                              <p:par>
                                <p:cTn id="37" presetID="22" presetClass="entr" presetSubtype="2" fill="hold"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right)">
                                      <p:cBhvr>
                                        <p:cTn id="39" dur="500"/>
                                        <p:tgtEl>
                                          <p:spTgt spid="87"/>
                                        </p:tgtEl>
                                      </p:cBhvr>
                                    </p:animEffect>
                                  </p:childTnLst>
                                </p:cTn>
                              </p:par>
                            </p:childTnLst>
                          </p:cTn>
                        </p:par>
                        <p:par>
                          <p:cTn id="40" fill="hold">
                            <p:stCondLst>
                              <p:cond delay="7500"/>
                            </p:stCondLst>
                            <p:childTnLst>
                              <p:par>
                                <p:cTn id="41" presetID="22" presetClass="entr" presetSubtype="4" fill="hold"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wipe(down)">
                                      <p:cBhvr>
                                        <p:cTn id="43" dur="500"/>
                                        <p:tgtEl>
                                          <p:spTgt spid="86"/>
                                        </p:tgtEl>
                                      </p:cBhvr>
                                    </p:animEffect>
                                  </p:childTnLst>
                                </p:cTn>
                              </p:par>
                            </p:childTnLst>
                          </p:cTn>
                        </p:par>
                        <p:par>
                          <p:cTn id="44" fill="hold">
                            <p:stCondLst>
                              <p:cond delay="8000"/>
                            </p:stCondLst>
                            <p:childTnLst>
                              <p:par>
                                <p:cTn id="45" presetID="22" presetClass="entr" presetSubtype="2" fill="hold" nodeType="after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right)">
                                      <p:cBhvr>
                                        <p:cTn id="47" dur="500"/>
                                        <p:tgtEl>
                                          <p:spTgt spid="89"/>
                                        </p:tgtEl>
                                      </p:cBhvr>
                                    </p:animEffect>
                                  </p:childTnLst>
                                </p:cTn>
                              </p:par>
                            </p:childTnLst>
                          </p:cTn>
                        </p:par>
                        <p:par>
                          <p:cTn id="48" fill="hold">
                            <p:stCondLst>
                              <p:cond delay="8500"/>
                            </p:stCondLst>
                            <p:childTnLst>
                              <p:par>
                                <p:cTn id="49" presetID="22" presetClass="entr" presetSubtype="4" fill="hold" nodeType="after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down)">
                                      <p:cBhvr>
                                        <p:cTn id="51" dur="500"/>
                                        <p:tgtEl>
                                          <p:spTgt spid="88"/>
                                        </p:tgtEl>
                                      </p:cBhvr>
                                    </p:animEffect>
                                  </p:childTnLst>
                                </p:cTn>
                              </p:par>
                            </p:childTnLst>
                          </p:cTn>
                        </p:par>
                        <p:par>
                          <p:cTn id="52" fill="hold">
                            <p:stCondLst>
                              <p:cond delay="9000"/>
                            </p:stCondLst>
                            <p:childTnLst>
                              <p:par>
                                <p:cTn id="53" presetID="22" presetClass="entr" presetSubtype="2"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right)">
                                      <p:cBhvr>
                                        <p:cTn id="55" dur="500"/>
                                        <p:tgtEl>
                                          <p:spTgt spid="91"/>
                                        </p:tgtEl>
                                      </p:cBhvr>
                                    </p:animEffect>
                                  </p:childTnLst>
                                </p:cTn>
                              </p:par>
                            </p:childTnLst>
                          </p:cTn>
                        </p:par>
                        <p:par>
                          <p:cTn id="56" fill="hold">
                            <p:stCondLst>
                              <p:cond delay="9500"/>
                            </p:stCondLst>
                            <p:childTnLst>
                              <p:par>
                                <p:cTn id="57" presetID="22" presetClass="entr" presetSubtype="4" fill="hold" nodeType="after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down)">
                                      <p:cBhvr>
                                        <p:cTn id="59" dur="500"/>
                                        <p:tgtEl>
                                          <p:spTgt spid="90"/>
                                        </p:tgtEl>
                                      </p:cBhvr>
                                    </p:animEffect>
                                  </p:childTnLst>
                                </p:cTn>
                              </p:par>
                            </p:childTnLst>
                          </p:cTn>
                        </p:par>
                        <p:par>
                          <p:cTn id="60" fill="hold">
                            <p:stCondLst>
                              <p:cond delay="10000"/>
                            </p:stCondLst>
                            <p:childTnLst>
                              <p:par>
                                <p:cTn id="61" presetID="22" presetClass="entr" presetSubtype="2" fill="hold" nodeType="after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wipe(right)">
                                      <p:cBhvr>
                                        <p:cTn id="63" dur="500"/>
                                        <p:tgtEl>
                                          <p:spTgt spid="93"/>
                                        </p:tgtEl>
                                      </p:cBhvr>
                                    </p:animEffect>
                                  </p:childTnLst>
                                </p:cTn>
                              </p:par>
                            </p:childTnLst>
                          </p:cTn>
                        </p:par>
                        <p:par>
                          <p:cTn id="64" fill="hold">
                            <p:stCondLst>
                              <p:cond delay="10500"/>
                            </p:stCondLst>
                            <p:childTnLst>
                              <p:par>
                                <p:cTn id="65" presetID="22" presetClass="entr" presetSubtype="4" fill="hold" nodeType="after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wipe(down)">
                                      <p:cBhvr>
                                        <p:cTn id="67" dur="500"/>
                                        <p:tgtEl>
                                          <p:spTgt spid="92"/>
                                        </p:tgtEl>
                                      </p:cBhvr>
                                    </p:animEffect>
                                  </p:childTnLst>
                                </p:cTn>
                              </p:par>
                            </p:childTnLst>
                          </p:cTn>
                        </p:par>
                        <p:par>
                          <p:cTn id="68" fill="hold">
                            <p:stCondLst>
                              <p:cond delay="11000"/>
                            </p:stCondLst>
                            <p:childTnLst>
                              <p:par>
                                <p:cTn id="69" presetID="22" presetClass="entr" presetSubtype="2" fill="hold" nodeType="after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wipe(right)">
                                      <p:cBhvr>
                                        <p:cTn id="71" dur="500"/>
                                        <p:tgtEl>
                                          <p:spTgt spid="95"/>
                                        </p:tgtEl>
                                      </p:cBhvr>
                                    </p:animEffect>
                                  </p:childTnLst>
                                </p:cTn>
                              </p:par>
                            </p:childTnLst>
                          </p:cTn>
                        </p:par>
                        <p:par>
                          <p:cTn id="72" fill="hold">
                            <p:stCondLst>
                              <p:cond delay="11500"/>
                            </p:stCondLst>
                            <p:childTnLst>
                              <p:par>
                                <p:cTn id="73" presetID="22" presetClass="entr" presetSubtype="4" fill="hold"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wipe(down)">
                                      <p:cBhvr>
                                        <p:cTn id="75" dur="500"/>
                                        <p:tgtEl>
                                          <p:spTgt spid="94"/>
                                        </p:tgtEl>
                                      </p:cBhvr>
                                    </p:animEffect>
                                  </p:childTnLst>
                                </p:cTn>
                              </p:par>
                            </p:childTnLst>
                          </p:cTn>
                        </p:par>
                        <p:par>
                          <p:cTn id="76" fill="hold">
                            <p:stCondLst>
                              <p:cond delay="12000"/>
                            </p:stCondLst>
                            <p:childTnLst>
                              <p:par>
                                <p:cTn id="77" presetID="22" presetClass="entr" presetSubtype="2" fill="hold" nodeType="after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wipe(right)">
                                      <p:cBhvr>
                                        <p:cTn id="79" dur="500"/>
                                        <p:tgtEl>
                                          <p:spTgt spid="97"/>
                                        </p:tgtEl>
                                      </p:cBhvr>
                                    </p:animEffect>
                                  </p:childTnLst>
                                </p:cTn>
                              </p:par>
                            </p:childTnLst>
                          </p:cTn>
                        </p:par>
                        <p:par>
                          <p:cTn id="80" fill="hold">
                            <p:stCondLst>
                              <p:cond delay="12500"/>
                            </p:stCondLst>
                            <p:childTnLst>
                              <p:par>
                                <p:cTn id="81" presetID="22" presetClass="entr" presetSubtype="4" fill="hold"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wipe(down)">
                                      <p:cBhvr>
                                        <p:cTn id="83" dur="500"/>
                                        <p:tgtEl>
                                          <p:spTgt spid="96"/>
                                        </p:tgtEl>
                                      </p:cBhvr>
                                    </p:animEffect>
                                  </p:childTnLst>
                                </p:cTn>
                              </p:par>
                            </p:childTnLst>
                          </p:cTn>
                        </p:par>
                        <p:par>
                          <p:cTn id="84" fill="hold">
                            <p:stCondLst>
                              <p:cond delay="13000"/>
                            </p:stCondLst>
                            <p:childTnLst>
                              <p:par>
                                <p:cTn id="85" presetID="22" presetClass="entr" presetSubtype="2" fill="hold" nodeType="after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wipe(right)">
                                      <p:cBhvr>
                                        <p:cTn id="87" dur="500"/>
                                        <p:tgtEl>
                                          <p:spTgt spid="99"/>
                                        </p:tgtEl>
                                      </p:cBhvr>
                                    </p:animEffect>
                                  </p:childTnLst>
                                </p:cTn>
                              </p:par>
                            </p:childTnLst>
                          </p:cTn>
                        </p:par>
                        <p:par>
                          <p:cTn id="88" fill="hold">
                            <p:stCondLst>
                              <p:cond delay="13500"/>
                            </p:stCondLst>
                            <p:childTnLst>
                              <p:par>
                                <p:cTn id="89" presetID="22" presetClass="entr" presetSubtype="4" fill="hold" nodeType="after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wipe(down)">
                                      <p:cBhvr>
                                        <p:cTn id="91" dur="500"/>
                                        <p:tgtEl>
                                          <p:spTgt spid="98"/>
                                        </p:tgtEl>
                                      </p:cBhvr>
                                    </p:animEffect>
                                  </p:childTnLst>
                                </p:cTn>
                              </p:par>
                            </p:childTnLst>
                          </p:cTn>
                        </p:par>
                        <p:par>
                          <p:cTn id="92" fill="hold">
                            <p:stCondLst>
                              <p:cond delay="14000"/>
                            </p:stCondLst>
                            <p:childTnLst>
                              <p:par>
                                <p:cTn id="93" presetID="22" presetClass="entr" presetSubtype="2" fill="hold" nodeType="after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wipe(right)">
                                      <p:cBhvr>
                                        <p:cTn id="95" dur="500"/>
                                        <p:tgtEl>
                                          <p:spTgt spid="101"/>
                                        </p:tgtEl>
                                      </p:cBhvr>
                                    </p:animEffect>
                                  </p:childTnLst>
                                </p:cTn>
                              </p:par>
                            </p:childTnLst>
                          </p:cTn>
                        </p:par>
                        <p:par>
                          <p:cTn id="96" fill="hold">
                            <p:stCondLst>
                              <p:cond delay="14500"/>
                            </p:stCondLst>
                            <p:childTnLst>
                              <p:par>
                                <p:cTn id="97" presetID="22" presetClass="entr" presetSubtype="4" fill="hold" nodeType="afterEffect">
                                  <p:stCondLst>
                                    <p:cond delay="0"/>
                                  </p:stCondLst>
                                  <p:childTnLst>
                                    <p:set>
                                      <p:cBhvr>
                                        <p:cTn id="98" dur="1" fill="hold">
                                          <p:stCondLst>
                                            <p:cond delay="0"/>
                                          </p:stCondLst>
                                        </p:cTn>
                                        <p:tgtEl>
                                          <p:spTgt spid="100"/>
                                        </p:tgtEl>
                                        <p:attrNameLst>
                                          <p:attrName>style.visibility</p:attrName>
                                        </p:attrNameLst>
                                      </p:cBhvr>
                                      <p:to>
                                        <p:strVal val="visible"/>
                                      </p:to>
                                    </p:set>
                                    <p:animEffect transition="in" filter="wipe(down)">
                                      <p:cBhvr>
                                        <p:cTn id="99" dur="500"/>
                                        <p:tgtEl>
                                          <p:spTgt spid="100"/>
                                        </p:tgtEl>
                                      </p:cBhvr>
                                    </p:animEffect>
                                  </p:childTnLst>
                                </p:cTn>
                              </p:par>
                            </p:childTnLst>
                          </p:cTn>
                        </p:par>
                        <p:par>
                          <p:cTn id="100" fill="hold">
                            <p:stCondLst>
                              <p:cond delay="15000"/>
                            </p:stCondLst>
                            <p:childTnLst>
                              <p:par>
                                <p:cTn id="101" presetID="22" presetClass="entr" presetSubtype="2" fill="hold" nodeType="afterEffect">
                                  <p:stCondLst>
                                    <p:cond delay="0"/>
                                  </p:stCondLst>
                                  <p:childTnLst>
                                    <p:set>
                                      <p:cBhvr>
                                        <p:cTn id="102" dur="1" fill="hold">
                                          <p:stCondLst>
                                            <p:cond delay="0"/>
                                          </p:stCondLst>
                                        </p:cTn>
                                        <p:tgtEl>
                                          <p:spTgt spid="103"/>
                                        </p:tgtEl>
                                        <p:attrNameLst>
                                          <p:attrName>style.visibility</p:attrName>
                                        </p:attrNameLst>
                                      </p:cBhvr>
                                      <p:to>
                                        <p:strVal val="visible"/>
                                      </p:to>
                                    </p:set>
                                    <p:animEffect transition="in" filter="wipe(right)">
                                      <p:cBhvr>
                                        <p:cTn id="103" dur="500"/>
                                        <p:tgtEl>
                                          <p:spTgt spid="103"/>
                                        </p:tgtEl>
                                      </p:cBhvr>
                                    </p:animEffect>
                                  </p:childTnLst>
                                </p:cTn>
                              </p:par>
                            </p:childTnLst>
                          </p:cTn>
                        </p:par>
                        <p:par>
                          <p:cTn id="104" fill="hold">
                            <p:stCondLst>
                              <p:cond delay="15500"/>
                            </p:stCondLst>
                            <p:childTnLst>
                              <p:par>
                                <p:cTn id="105" presetID="22" presetClass="entr" presetSubtype="4" fill="hold" nodeType="afterEffect">
                                  <p:stCondLst>
                                    <p:cond delay="0"/>
                                  </p:stCondLst>
                                  <p:childTnLst>
                                    <p:set>
                                      <p:cBhvr>
                                        <p:cTn id="106" dur="1" fill="hold">
                                          <p:stCondLst>
                                            <p:cond delay="0"/>
                                          </p:stCondLst>
                                        </p:cTn>
                                        <p:tgtEl>
                                          <p:spTgt spid="102"/>
                                        </p:tgtEl>
                                        <p:attrNameLst>
                                          <p:attrName>style.visibility</p:attrName>
                                        </p:attrNameLst>
                                      </p:cBhvr>
                                      <p:to>
                                        <p:strVal val="visible"/>
                                      </p:to>
                                    </p:set>
                                    <p:animEffect transition="in" filter="wipe(down)">
                                      <p:cBhvr>
                                        <p:cTn id="10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102"/>
            <a:ext cx="9144000" cy="45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171450"/>
            <a:ext cx="9144000" cy="857250"/>
          </a:xfrm>
        </p:spPr>
        <p:txBody>
          <a:bodyPr/>
          <a:lstStyle/>
          <a:p>
            <a:pPr eaLnBrk="1" hangingPunct="1"/>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Don</a:t>
            </a:r>
            <a:r>
              <a:rPr lang="mr-IN" altLang="ja-JP"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t let your hearts be troubled. Trust in God, and trust also in me</a:t>
            </a:r>
            <a:r>
              <a:rPr lang="ja-JP" altLang="en-US" sz="320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 (John 14:1 </a:t>
            </a:r>
            <a:r>
              <a:rPr lang="en-US" sz="2400">
                <a:solidFill>
                  <a:srgbClr val="FFFFFF"/>
                </a:solidFill>
                <a:effectLst>
                  <a:outerShdw blurRad="38100" dist="38100" dir="2700000" algn="tl">
                    <a:srgbClr val="808080"/>
                  </a:outerShdw>
                </a:effectLst>
                <a:latin typeface="Arial" charset="0"/>
                <a:ea typeface="ＭＳ Ｐゴシック" charset="0"/>
                <a:cs typeface="Arial" charset="0"/>
              </a:rPr>
              <a:t>NLT</a:t>
            </a:r>
            <a:r>
              <a:rPr lang="en-US" sz="3200">
                <a:solidFill>
                  <a:srgbClr val="FFFFFF"/>
                </a:solidFill>
                <a:effectLst>
                  <a:outerShdw blurRad="38100" dist="38100" dir="2700000" algn="tl">
                    <a:srgbClr val="808080"/>
                  </a:outerShdw>
                </a:effectLst>
                <a:latin typeface="Arial" charset="0"/>
                <a:ea typeface="ＭＳ Ｐゴシック" charset="0"/>
                <a:cs typeface="Arial" charset="0"/>
              </a:rPr>
              <a: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857250"/>
          </a:xfrm>
        </p:spPr>
        <p:txBody>
          <a:bodyPr/>
          <a:lstStyle/>
          <a:p>
            <a:pPr algn="l" eaLnBrk="1" hangingPunct="1"/>
            <a:r>
              <a:rPr lang="en-US" sz="3600">
                <a:solidFill>
                  <a:srgbClr val="FFFFFF"/>
                </a:solidFill>
                <a:latin typeface="Arial" charset="0"/>
                <a:ea typeface="ＭＳ Ｐゴシック" charset="0"/>
                <a:cs typeface="Arial" charset="0"/>
              </a:rPr>
              <a:t>Your Heart</a:t>
            </a:r>
          </a:p>
        </p:txBody>
      </p:sp>
      <p:sp>
        <p:nvSpPr>
          <p:cNvPr id="4" name="Rectangle 2"/>
          <p:cNvSpPr txBox="1">
            <a:spLocks noChangeArrowheads="1"/>
          </p:cNvSpPr>
          <p:nvPr/>
        </p:nvSpPr>
        <p:spPr bwMode="auto">
          <a:xfrm>
            <a:off x="0" y="1085850"/>
            <a:ext cx="9144000" cy="1485900"/>
          </a:xfrm>
          <a:prstGeom prst="rect">
            <a:avLst/>
          </a:prstGeom>
          <a:noFill/>
          <a:ln w="9525">
            <a:noFill/>
            <a:miter lim="800000"/>
            <a:headEnd/>
            <a:tailEnd/>
          </a:ln>
        </p:spPr>
        <p:txBody>
          <a:bodyPr lIns="91388" tIns="45694" rIns="91388" bIns="45694"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ja-JP" altLang="en-US" sz="3600" b="1">
                <a:solidFill>
                  <a:srgbClr val="FFFFFF"/>
                </a:solidFill>
                <a:effectLst>
                  <a:glow rad="228600">
                    <a:schemeClr val="tx1"/>
                  </a:glow>
                </a:effectLst>
                <a:cs typeface="Arial" charset="0"/>
              </a:rPr>
              <a:t>“</a:t>
            </a:r>
            <a:r>
              <a:rPr lang="en-US" sz="3600" b="1">
                <a:solidFill>
                  <a:srgbClr val="FFFF00"/>
                </a:solidFill>
                <a:effectLst>
                  <a:glow rad="228600">
                    <a:schemeClr val="tx1"/>
                  </a:glow>
                </a:effectLst>
                <a:cs typeface="Arial" charset="0"/>
              </a:rPr>
              <a:t>Trust in the Lord with all your heart</a:t>
            </a:r>
            <a:r>
              <a:rPr lang="en-US" sz="3600" b="1">
                <a:solidFill>
                  <a:srgbClr val="FFFFFF"/>
                </a:solidFill>
                <a:effectLst>
                  <a:glow rad="228600">
                    <a:schemeClr val="tx1"/>
                  </a:glow>
                </a:effectLst>
                <a:cs typeface="Arial" charset="0"/>
              </a:rPr>
              <a:t>; do not depend on your own understanding</a:t>
            </a:r>
            <a:r>
              <a:rPr lang="ja-JP" altLang="en-US" sz="3600" b="1">
                <a:solidFill>
                  <a:srgbClr val="FFFFFF"/>
                </a:solidFill>
                <a:effectLst>
                  <a:glow rad="228600">
                    <a:schemeClr val="tx1"/>
                  </a:glow>
                </a:effectLst>
                <a:cs typeface="Arial" charset="0"/>
              </a:rPr>
              <a:t>”</a:t>
            </a:r>
            <a:r>
              <a:rPr lang="en-US" sz="3600" b="1">
                <a:solidFill>
                  <a:srgbClr val="FFFFFF"/>
                </a:solidFill>
                <a:effectLst>
                  <a:glow rad="228600">
                    <a:schemeClr val="tx1"/>
                  </a:glow>
                </a:effectLst>
                <a:cs typeface="Arial" charset="0"/>
              </a:rPr>
              <a:t> (Prov. 3:5) </a:t>
            </a:r>
          </a:p>
        </p:txBody>
      </p:sp>
      <p:sp>
        <p:nvSpPr>
          <p:cNvPr id="5" name="Rectangle 2"/>
          <p:cNvSpPr txBox="1">
            <a:spLocks noChangeArrowheads="1"/>
          </p:cNvSpPr>
          <p:nvPr/>
        </p:nvSpPr>
        <p:spPr bwMode="auto">
          <a:xfrm>
            <a:off x="0" y="3086100"/>
            <a:ext cx="9144000" cy="1485900"/>
          </a:xfrm>
          <a:prstGeom prst="rect">
            <a:avLst/>
          </a:prstGeom>
          <a:noFill/>
          <a:ln w="9525">
            <a:noFill/>
            <a:miter lim="800000"/>
            <a:headEnd/>
            <a:tailEnd/>
          </a:ln>
        </p:spPr>
        <p:txBody>
          <a:bodyPr lIns="91388" tIns="45694" rIns="91388" bIns="45694"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ja-JP" altLang="en-US" sz="3600" b="1">
                <a:solidFill>
                  <a:srgbClr val="FFFFFF"/>
                </a:solidFill>
                <a:effectLst>
                  <a:glow rad="228600">
                    <a:schemeClr val="tx1"/>
                  </a:glow>
                </a:effectLst>
                <a:cs typeface="Arial" charset="0"/>
              </a:rPr>
              <a:t>“</a:t>
            </a:r>
            <a:r>
              <a:rPr lang="en-US" sz="3600" b="1">
                <a:solidFill>
                  <a:srgbClr val="FFFF00"/>
                </a:solidFill>
                <a:effectLst>
                  <a:glow rad="228600">
                    <a:schemeClr val="tx1"/>
                  </a:glow>
                </a:effectLst>
                <a:cs typeface="Arial" charset="0"/>
              </a:rPr>
              <a:t>Guard your heart</a:t>
            </a:r>
            <a:r>
              <a:rPr lang="en-US" sz="3600" b="1">
                <a:solidFill>
                  <a:srgbClr val="FFFFFF"/>
                </a:solidFill>
                <a:effectLst>
                  <a:glow rad="228600">
                    <a:schemeClr val="tx1"/>
                  </a:glow>
                </a:effectLst>
                <a:cs typeface="Arial" charset="0"/>
              </a:rPr>
              <a:t> above all else, for it determines the course of your life</a:t>
            </a:r>
            <a:r>
              <a:rPr lang="ja-JP" altLang="en-US" sz="3600" b="1">
                <a:solidFill>
                  <a:srgbClr val="FFFFFF"/>
                </a:solidFill>
                <a:effectLst>
                  <a:glow rad="228600">
                    <a:schemeClr val="tx1"/>
                  </a:glow>
                </a:effectLst>
                <a:cs typeface="Arial" charset="0"/>
              </a:rPr>
              <a:t>”</a:t>
            </a:r>
            <a:r>
              <a:rPr lang="en-US" sz="3600" b="1">
                <a:solidFill>
                  <a:srgbClr val="FFFFFF"/>
                </a:solidFill>
                <a:effectLst>
                  <a:glow rad="228600">
                    <a:schemeClr val="tx1"/>
                  </a:glow>
                </a:effectLst>
                <a:cs typeface="Arial" charset="0"/>
              </a:rPr>
              <a:t> </a:t>
            </a:r>
            <a:br>
              <a:rPr lang="en-US" sz="3600" b="1">
                <a:solidFill>
                  <a:srgbClr val="FFFFFF"/>
                </a:solidFill>
                <a:effectLst>
                  <a:glow rad="228600">
                    <a:schemeClr val="tx1"/>
                  </a:glow>
                </a:effectLst>
                <a:cs typeface="Arial" charset="0"/>
              </a:rPr>
            </a:br>
            <a:r>
              <a:rPr lang="en-US" sz="3600" b="1">
                <a:solidFill>
                  <a:srgbClr val="FFFFFF"/>
                </a:solidFill>
                <a:effectLst>
                  <a:glow rad="228600">
                    <a:schemeClr val="tx1"/>
                  </a:glow>
                </a:effectLst>
                <a:cs typeface="Arial" charset="0"/>
              </a:rPr>
              <a:t>(Prov. 4:23)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171450"/>
            <a:ext cx="9144000" cy="857250"/>
          </a:xfrm>
        </p:spPr>
        <p:txBody>
          <a:bodyPr/>
          <a:lstStyle/>
          <a:p>
            <a:pPr eaLnBrk="1" hangingPunct="1"/>
            <a:r>
              <a:rPr lang="ja-JP" altLang="en-US" sz="3200">
                <a:solidFill>
                  <a:srgbClr val="FFFFFF"/>
                </a:solidFill>
                <a:latin typeface="Arial" charset="0"/>
                <a:ea typeface="ＭＳ Ｐゴシック" charset="0"/>
                <a:cs typeface="Arial" charset="0"/>
              </a:rPr>
              <a:t>“</a:t>
            </a:r>
            <a:r>
              <a:rPr lang="en-US" sz="3200">
                <a:solidFill>
                  <a:srgbClr val="FFFF00"/>
                </a:solidFill>
                <a:latin typeface="Arial" charset="0"/>
                <a:ea typeface="ＭＳ Ｐゴシック" charset="0"/>
                <a:cs typeface="Arial" charset="0"/>
              </a:rPr>
              <a:t>Don</a:t>
            </a:r>
            <a:r>
              <a:rPr lang="mr-IN" altLang="ja-JP" sz="3200">
                <a:solidFill>
                  <a:srgbClr val="FFFF00"/>
                </a:solidFill>
                <a:latin typeface="Arial" charset="0"/>
                <a:ea typeface="ＭＳ Ｐゴシック" charset="0"/>
                <a:cs typeface="Arial" charset="0"/>
              </a:rPr>
              <a:t>'</a:t>
            </a:r>
            <a:r>
              <a:rPr lang="en-US" sz="3200">
                <a:solidFill>
                  <a:srgbClr val="FFFF00"/>
                </a:solidFill>
                <a:latin typeface="Arial" charset="0"/>
                <a:ea typeface="ＭＳ Ｐゴシック" charset="0"/>
                <a:cs typeface="Arial" charset="0"/>
              </a:rPr>
              <a:t>t </a:t>
            </a:r>
            <a:r>
              <a:rPr lang="en-US" sz="3200">
                <a:solidFill>
                  <a:srgbClr val="FFFFFF"/>
                </a:solidFill>
                <a:latin typeface="Arial" charset="0"/>
                <a:ea typeface="ＭＳ Ｐゴシック" charset="0"/>
                <a:cs typeface="Arial" charset="0"/>
              </a:rPr>
              <a:t>let your hearts </a:t>
            </a:r>
            <a:r>
              <a:rPr lang="en-US" sz="3200">
                <a:solidFill>
                  <a:srgbClr val="FFFF00"/>
                </a:solidFill>
                <a:latin typeface="Arial" charset="0"/>
                <a:ea typeface="ＭＳ Ｐゴシック" charset="0"/>
                <a:cs typeface="Arial" charset="0"/>
              </a:rPr>
              <a:t>be troubled</a:t>
            </a:r>
            <a:r>
              <a:rPr lang="en-US" sz="3200">
                <a:solidFill>
                  <a:srgbClr val="FFFFFF"/>
                </a:solidFill>
                <a:latin typeface="Arial" charset="0"/>
                <a:ea typeface="ＭＳ Ｐゴシック" charset="0"/>
                <a:cs typeface="Arial" charset="0"/>
              </a:rPr>
              <a:t>. </a:t>
            </a:r>
            <a:r>
              <a:rPr lang="en-US" sz="3200">
                <a:solidFill>
                  <a:srgbClr val="FFFF00"/>
                </a:solidFill>
                <a:latin typeface="Arial" charset="0"/>
                <a:ea typeface="ＭＳ Ｐゴシック" charset="0"/>
                <a:cs typeface="Arial" charset="0"/>
              </a:rPr>
              <a:t>Trust in God</a:t>
            </a:r>
            <a:r>
              <a:rPr lang="en-US" sz="3200">
                <a:solidFill>
                  <a:srgbClr val="FFFFFF"/>
                </a:solidFill>
                <a:latin typeface="Arial" charset="0"/>
                <a:ea typeface="ＭＳ Ｐゴシック" charset="0"/>
                <a:cs typeface="Arial" charset="0"/>
              </a:rPr>
              <a:t>, and </a:t>
            </a:r>
            <a:r>
              <a:rPr lang="en-US" sz="3200">
                <a:solidFill>
                  <a:srgbClr val="FFFF00"/>
                </a:solidFill>
                <a:latin typeface="Arial" charset="0"/>
                <a:ea typeface="ＭＳ Ｐゴシック" charset="0"/>
                <a:cs typeface="Arial" charset="0"/>
              </a:rPr>
              <a:t>trust also in me</a:t>
            </a:r>
            <a:r>
              <a:rPr lang="ja-JP" altLang="en-US" sz="3200">
                <a:solidFill>
                  <a:srgbClr val="FFFFFF"/>
                </a:solidFill>
                <a:latin typeface="Arial" charset="0"/>
                <a:ea typeface="ＭＳ Ｐゴシック" charset="0"/>
                <a:cs typeface="Arial" charset="0"/>
              </a:rPr>
              <a:t>”</a:t>
            </a:r>
            <a:r>
              <a:rPr lang="en-US" sz="3200">
                <a:solidFill>
                  <a:srgbClr val="FFFFFF"/>
                </a:solidFill>
                <a:latin typeface="Arial" charset="0"/>
                <a:ea typeface="ＭＳ Ｐゴシック" charset="0"/>
                <a:cs typeface="Arial" charset="0"/>
              </a:rPr>
              <a:t> (John 14:1 </a:t>
            </a:r>
            <a:r>
              <a:rPr lang="en-US" sz="2400">
                <a:solidFill>
                  <a:srgbClr val="FFFFFF"/>
                </a:solidFill>
                <a:latin typeface="Arial" charset="0"/>
                <a:ea typeface="ＭＳ Ｐゴシック" charset="0"/>
                <a:cs typeface="Arial" charset="0"/>
              </a:rPr>
              <a:t>NLT</a:t>
            </a:r>
            <a:r>
              <a:rPr lang="en-US" sz="3200">
                <a:solidFill>
                  <a:srgbClr val="FFFFFF"/>
                </a:solidFill>
                <a:latin typeface="Arial" charset="0"/>
                <a:ea typeface="ＭＳ Ｐゴシック" charset="0"/>
                <a:cs typeface="Arial" charset="0"/>
              </a:rPr>
              <a:t>)</a:t>
            </a:r>
          </a:p>
        </p:txBody>
      </p:sp>
      <p:pic>
        <p:nvPicPr>
          <p:cNvPr id="100355" name="Picture 3" descr="alo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1" y="1524000"/>
            <a:ext cx="7213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3657600"/>
            <a:ext cx="9144000" cy="85725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28947" y="3795886"/>
            <a:ext cx="9144000" cy="1275606"/>
          </a:xfrm>
          <a:prstGeom prst="rect">
            <a:avLst/>
          </a:prstGeom>
          <a:noFill/>
          <a:ln w="9525">
            <a:noFill/>
            <a:miter lim="800000"/>
            <a:headEnd/>
            <a:tailEnd/>
          </a:ln>
        </p:spPr>
        <p:txBody>
          <a:bodyPr lIns="91388" tIns="45694" rIns="91388" bIns="45694" anchor="ctr"/>
          <a:lstStyle/>
          <a:p>
            <a:pPr algn="ctr" eaLnBrk="1" hangingPunct="1">
              <a:defRPr/>
            </a:pPr>
            <a:r>
              <a:rPr lang="en-US" sz="4000" b="1" kern="0" dirty="0">
                <a:solidFill>
                  <a:srgbClr val="FFFFFF"/>
                </a:solidFill>
                <a:effectLst>
                  <a:outerShdw blurRad="60325" dist="63500" dir="2700000" algn="tl" rotWithShape="0">
                    <a:srgbClr val="000000">
                      <a:alpha val="96000"/>
                    </a:srgbClr>
                  </a:outerShdw>
                </a:effectLst>
                <a:ea typeface="Arial" charset="0"/>
                <a:cs typeface="Arial" charset="0"/>
              </a:rPr>
              <a:t>“In my Father</a:t>
            </a:r>
            <a:r>
              <a:rPr lang="mr-IN" sz="4000" b="1" kern="0" dirty="0">
                <a:solidFill>
                  <a:srgbClr val="FFFFFF"/>
                </a:solidFill>
                <a:effectLst>
                  <a:outerShdw blurRad="60325" dist="63500" dir="2700000" algn="tl" rotWithShape="0">
                    <a:srgbClr val="000000">
                      <a:alpha val="96000"/>
                    </a:srgbClr>
                  </a:outerShdw>
                </a:effectLst>
                <a:ea typeface="Arial" charset="0"/>
                <a:cs typeface="Arial" charset="0"/>
              </a:rPr>
              <a:t>'</a:t>
            </a:r>
            <a:r>
              <a:rPr lang="en-US" sz="4000" b="1" kern="0" dirty="0">
                <a:solidFill>
                  <a:srgbClr val="FFFFFF"/>
                </a:solidFill>
                <a:effectLst>
                  <a:outerShdw blurRad="60325" dist="63500" dir="2700000" algn="tl" rotWithShape="0">
                    <a:srgbClr val="000000">
                      <a:alpha val="96000"/>
                    </a:srgbClr>
                  </a:outerShdw>
                </a:effectLst>
                <a:ea typeface="Arial" charset="0"/>
                <a:cs typeface="Arial" charset="0"/>
              </a:rPr>
              <a:t>s house are many </a:t>
            </a:r>
            <a:r>
              <a:rPr lang="en-US" sz="4000" b="1" kern="0" dirty="0" err="1">
                <a:solidFill>
                  <a:srgbClr val="FFFF00"/>
                </a:solidFill>
                <a:effectLst>
                  <a:outerShdw blurRad="60325" dist="63500" dir="2700000" algn="tl" rotWithShape="0">
                    <a:srgbClr val="000000">
                      <a:alpha val="96000"/>
                    </a:srgbClr>
                  </a:outerShdw>
                </a:effectLst>
                <a:ea typeface="Arial" charset="0"/>
                <a:cs typeface="Arial" charset="0"/>
              </a:rPr>
              <a:t>mansions</a:t>
            </a:r>
            <a:r>
              <a:rPr lang="en-US" sz="4000" b="1" kern="0" dirty="0">
                <a:solidFill>
                  <a:srgbClr val="FFFFFF"/>
                </a:solidFill>
                <a:effectLst>
                  <a:outerShdw blurRad="60325" dist="63500" dir="2700000" algn="tl" rotWithShape="0">
                    <a:srgbClr val="000000">
                      <a:alpha val="96000"/>
                    </a:srgbClr>
                  </a:outerShdw>
                </a:effectLst>
                <a:ea typeface="Arial" charset="0"/>
                <a:cs typeface="Arial" charset="0"/>
              </a:rPr>
              <a:t>...” (KJV)</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6848"/>
          <a:stretch/>
        </p:blipFill>
        <p:spPr>
          <a:xfrm>
            <a:off x="-1" y="-13618"/>
            <a:ext cx="9195475" cy="5157118"/>
          </a:xfrm>
          <a:prstGeom prst="rect">
            <a:avLst/>
          </a:prstGeom>
        </p:spPr>
      </p:pic>
      <p:sp>
        <p:nvSpPr>
          <p:cNvPr id="104450" name="Rectangle 2"/>
          <p:cNvSpPr>
            <a:spLocks noGrp="1" noChangeArrowheads="1"/>
          </p:cNvSpPr>
          <p:nvPr>
            <p:ph type="ctrTitle"/>
          </p:nvPr>
        </p:nvSpPr>
        <p:spPr>
          <a:xfrm>
            <a:off x="-25043" y="4276262"/>
            <a:ext cx="9144000" cy="857250"/>
          </a:xfrm>
        </p:spPr>
        <p:txBody>
          <a:bodyPr/>
          <a:lstStyle/>
          <a:p>
            <a:pPr eaLnBrk="1" hangingPunct="1"/>
            <a:r>
              <a:rPr lang="en-US">
                <a:solidFill>
                  <a:srgbClr val="FFFFFF"/>
                </a:solidFill>
                <a:effectLst>
                  <a:glow rad="228600">
                    <a:schemeClr val="tx1"/>
                  </a:glow>
                </a:effectLst>
                <a:latin typeface="Arial" charset="0"/>
                <a:ea typeface="ＭＳ Ｐゴシック" charset="0"/>
                <a:cs typeface="Arial" charset="0"/>
              </a:rPr>
              <a:t>John 14:2 </a:t>
            </a:r>
            <a:r>
              <a:rPr lang="en-US" sz="3600">
                <a:solidFill>
                  <a:srgbClr val="FFFFFF"/>
                </a:solidFill>
                <a:effectLst>
                  <a:glow rad="228600">
                    <a:schemeClr val="tx1"/>
                  </a:glow>
                </a:effectLst>
                <a:latin typeface="Arial" charset="0"/>
                <a:ea typeface="ＭＳ Ｐゴシック" charset="0"/>
                <a:cs typeface="Arial" charset="0"/>
              </a:rPr>
              <a:t>ESV</a:t>
            </a:r>
            <a:endParaRPr lang="en-US">
              <a:solidFill>
                <a:srgbClr val="FFFFFF"/>
              </a:solidFill>
              <a:effectLst>
                <a:glow rad="228600">
                  <a:schemeClr val="tx1"/>
                </a:glow>
              </a:effectLst>
              <a:latin typeface="Arial" charset="0"/>
              <a:ea typeface="ＭＳ Ｐゴシック" charset="0"/>
              <a:cs typeface="Arial" charset="0"/>
            </a:endParaRPr>
          </a:p>
        </p:txBody>
      </p:sp>
      <p:sp>
        <p:nvSpPr>
          <p:cNvPr id="4" name="Rectangle 2"/>
          <p:cNvSpPr txBox="1">
            <a:spLocks noChangeArrowheads="1"/>
          </p:cNvSpPr>
          <p:nvPr/>
        </p:nvSpPr>
        <p:spPr bwMode="auto">
          <a:xfrm>
            <a:off x="-31830" y="1491630"/>
            <a:ext cx="9144000" cy="163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3200">
                <a:solidFill>
                  <a:srgbClr val="FFFFFF"/>
                </a:solidFill>
                <a:effectLst>
                  <a:glow rad="228600">
                    <a:schemeClr val="tx1"/>
                  </a:glow>
                </a:effectLst>
                <a:latin typeface="Arial" charset="0"/>
                <a:ea typeface="ＭＳ Ｐゴシック" charset="0"/>
                <a:cs typeface="Arial" charset="0"/>
              </a:rPr>
              <a:t>"In my Father’s house are many </a:t>
            </a:r>
            <a:r>
              <a:rPr lang="en-US" sz="3200">
                <a:solidFill>
                  <a:srgbClr val="FFFF00"/>
                </a:solidFill>
                <a:effectLst>
                  <a:glow rad="228600">
                    <a:schemeClr val="tx1"/>
                  </a:glow>
                </a:effectLst>
                <a:latin typeface="Arial" charset="0"/>
                <a:ea typeface="ＭＳ Ｐゴシック" charset="0"/>
                <a:cs typeface="Arial" charset="0"/>
              </a:rPr>
              <a:t>rooms</a:t>
            </a:r>
            <a:r>
              <a:rPr lang="en-US" sz="3200">
                <a:solidFill>
                  <a:srgbClr val="FFFFFF"/>
                </a:solidFill>
                <a:effectLst>
                  <a:glow rad="228600">
                    <a:schemeClr val="tx1"/>
                  </a:glow>
                </a:effectLst>
                <a:latin typeface="Arial" charset="0"/>
                <a:ea typeface="ＭＳ Ｐゴシック" charset="0"/>
                <a:cs typeface="Arial" charset="0"/>
              </a:rPr>
              <a:t>. If it were not so, would I have told you that I go to prepare a place for you?"</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rotWithShape="1">
          <a:blip r:embed="rId3">
            <a:extLst>
              <a:ext uri="{28A0092B-C50C-407E-A947-70E740481C1C}">
                <a14:useLocalDpi xmlns:a14="http://schemas.microsoft.com/office/drawing/2010/main" val="0"/>
              </a:ext>
            </a:extLst>
          </a:blip>
          <a:srcRect t="7302" b="10536"/>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4572000" y="44575"/>
            <a:ext cx="4419600" cy="1563291"/>
          </a:xfrm>
        </p:spPr>
        <p:txBody>
          <a:bodyPr/>
          <a:lstStyle/>
          <a:p>
            <a:pPr algn="r" eaLnBrk="1" hangingPunct="1"/>
            <a:r>
              <a:rPr lang="en-US" sz="32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32771" name="Rectangle 1027"/>
          <p:cNvSpPr>
            <a:spLocks noGrp="1" noChangeArrowheads="1"/>
          </p:cNvSpPr>
          <p:nvPr>
            <p:ph type="body" idx="1"/>
          </p:nvPr>
        </p:nvSpPr>
        <p:spPr>
          <a:xfrm>
            <a:off x="5728320" y="1818506"/>
            <a:ext cx="3263280" cy="1977380"/>
          </a:xfrm>
        </p:spPr>
        <p:txBody>
          <a:bodyPr/>
          <a:lstStyle/>
          <a:p>
            <a:pPr algn="r" eaLnBrk="1" hangingPunct="1">
              <a:lnSpc>
                <a:spcPct val="90000"/>
              </a:lnSpc>
            </a:pPr>
            <a:r>
              <a:rPr lang="en-US"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a:t>
            </a:r>
            <a:r>
              <a:rPr lang="mr-IN" altLang="ja-JP"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t>s love for the church </a:t>
            </a:r>
            <a:br>
              <a:rPr lang="en-US"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br>
            <a:r>
              <a:rPr lang="en-US" sz="2400" b="1">
                <a:solidFill>
                  <a:srgbClr val="000000"/>
                </a:solidFill>
                <a:effectLst>
                  <a:outerShdw blurRad="38100" dist="38100" dir="2700000" algn="tl">
                    <a:srgbClr val="FFFFFF"/>
                  </a:outerShdw>
                </a:effectLst>
                <a:latin typeface="Arial" charset="0"/>
                <a:ea typeface="ＭＳ Ｐゴシック" charset="0"/>
                <a:cs typeface="ＭＳ Ｐゴシック" charset="0"/>
              </a:rPr>
              <a:t>(Eph.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14300"/>
            <a:ext cx="5791200" cy="1028700"/>
          </a:xfrm>
        </p:spPr>
        <p:txBody>
          <a:bodyPr/>
          <a:lstStyle/>
          <a:p>
            <a:pPr eaLnBrk="1" hangingPunct="1"/>
            <a:r>
              <a:rPr lang="en-US" sz="4000">
                <a:latin typeface="Arial" charset="0"/>
                <a:ea typeface="ＭＳ Ｐゴシック" charset="0"/>
                <a:cs typeface="ＭＳ Ｐゴシック" charset="0"/>
              </a:rPr>
              <a:t>The First Century Wedding Procession</a:t>
            </a:r>
          </a:p>
        </p:txBody>
      </p:sp>
      <p:sp>
        <p:nvSpPr>
          <p:cNvPr id="78855" name="Rectangle 1031"/>
          <p:cNvSpPr>
            <a:spLocks noGrp="1" noChangeArrowheads="1"/>
          </p:cNvSpPr>
          <p:nvPr>
            <p:ph type="body" sz="half" idx="2"/>
          </p:nvPr>
        </p:nvSpPr>
        <p:spPr>
          <a:xfrm>
            <a:off x="4648200" y="1943100"/>
            <a:ext cx="4191000" cy="1885950"/>
          </a:xfrm>
        </p:spPr>
        <p:txBody>
          <a:bodyPr/>
          <a:lstStyle/>
          <a:p>
            <a:pPr eaLnBrk="1" hangingPunct="1"/>
            <a:r>
              <a:rPr lang="en-US" sz="3200" b="1">
                <a:latin typeface="Arial" charset="0"/>
                <a:ea typeface="ＭＳ Ｐゴシック" charset="0"/>
                <a:cs typeface="ＭＳ Ｐゴシック" charset="0"/>
              </a:rPr>
              <a:t>The procession parallels Christ</a:t>
            </a:r>
            <a:r>
              <a:rPr lang="mr-IN" altLang="ja-JP" sz="3200" b="1">
                <a:latin typeface="Arial" charset="0"/>
                <a:ea typeface="ＭＳ Ｐゴシック" charset="0"/>
                <a:cs typeface="ＭＳ Ｐゴシック" charset="0"/>
              </a:rPr>
              <a:t>'</a:t>
            </a:r>
            <a:r>
              <a:rPr lang="en-US" sz="3200" b="1">
                <a:latin typeface="Arial" charset="0"/>
                <a:ea typeface="ＭＳ Ｐゴシック" charset="0"/>
                <a:cs typeface="ＭＳ Ｐゴシック" charset="0"/>
              </a:rPr>
              <a:t>s return for His Bride, the Church</a:t>
            </a:r>
          </a:p>
        </p:txBody>
      </p:sp>
      <p:pic>
        <p:nvPicPr>
          <p:cNvPr id="108548" name="Picture 1028"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7574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41" y="3886201"/>
            <a:ext cx="2585789" cy="523220"/>
          </a:xfrm>
          <a:prstGeom prst="rect">
            <a:avLst/>
          </a:prstGeom>
          <a:noFill/>
          <a:ln w="9525">
            <a:noFill/>
            <a:miter lim="800000"/>
            <a:headEnd/>
            <a:tailEnd/>
          </a:ln>
        </p:spPr>
        <p:txBody>
          <a:bodyPr wrap="none" lIns="91388" tIns="45694" rIns="91388" bIns="45694">
            <a:spAutoFit/>
          </a:bodyPr>
          <a:lstStyle/>
          <a:p>
            <a:pPr>
              <a:defRPr/>
            </a:pPr>
            <a:r>
              <a:rPr lang="en-US" sz="2800" b="1">
                <a:solidFill>
                  <a:srgbClr val="FFFFFF"/>
                </a:solidFill>
                <a:ea typeface="+mn-ea"/>
                <a:cs typeface="+mn-cs"/>
              </a:rPr>
              <a:t>Bride</a:t>
            </a:r>
            <a:r>
              <a:rPr lang="mr-IN" sz="2800" b="1">
                <a:solidFill>
                  <a:srgbClr val="FFFFFF"/>
                </a:solidFill>
                <a:ea typeface="+mn-ea"/>
                <a:cs typeface="+mn-cs"/>
              </a:rPr>
              <a:t>'</a:t>
            </a:r>
            <a:r>
              <a:rPr lang="en-US" sz="2800" b="1">
                <a:solidFill>
                  <a:srgbClr val="FFFFFF"/>
                </a:solidFill>
                <a:ea typeface="+mn-ea"/>
                <a:cs typeface="+mn-cs"/>
              </a:rPr>
              <a:t>s House</a:t>
            </a:r>
          </a:p>
        </p:txBody>
      </p:sp>
      <p:sp>
        <p:nvSpPr>
          <p:cNvPr id="78856" name="Text Box 1032"/>
          <p:cNvSpPr txBox="1">
            <a:spLocks noChangeArrowheads="1"/>
          </p:cNvSpPr>
          <p:nvPr/>
        </p:nvSpPr>
        <p:spPr bwMode="auto">
          <a:xfrm>
            <a:off x="2755900" y="1200151"/>
            <a:ext cx="6388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FF"/>
                </a:solidFill>
              </a:rPr>
              <a:t>Groom</a:t>
            </a:r>
            <a:r>
              <a:rPr lang="mr-IN" altLang="ja-JP" sz="2800" b="1">
                <a:solidFill>
                  <a:srgbClr val="FFFFFF"/>
                </a:solidFill>
              </a:rPr>
              <a:t>'</a:t>
            </a:r>
            <a:r>
              <a:rPr lang="en-US" sz="2800" b="1">
                <a:solidFill>
                  <a:srgbClr val="FFFFFF"/>
                </a:solidFill>
              </a:rPr>
              <a:t>s House (in Father</a:t>
            </a:r>
            <a:r>
              <a:rPr lang="mr-IN" altLang="ja-JP" sz="2800" b="1">
                <a:solidFill>
                  <a:srgbClr val="FFFFFF"/>
                </a:solidFill>
              </a:rPr>
              <a:t>'</a:t>
            </a:r>
            <a:r>
              <a:rPr lang="en-US" sz="2800" b="1">
                <a:solidFill>
                  <a:srgbClr val="FFFFFF"/>
                </a:solidFill>
              </a:rPr>
              <a:t>s House)</a:t>
            </a:r>
          </a:p>
        </p:txBody>
      </p:sp>
      <p:sp>
        <p:nvSpPr>
          <p:cNvPr id="78857" name="AutoShape 1033"/>
          <p:cNvSpPr>
            <a:spLocks noChangeArrowheads="1"/>
          </p:cNvSpPr>
          <p:nvPr/>
        </p:nvSpPr>
        <p:spPr bwMode="auto">
          <a:xfrm rot="-326154">
            <a:off x="685800" y="1428750"/>
            <a:ext cx="533400" cy="291465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lIns="91388" tIns="45694" rIns="91388" bIns="45694" anchor="ctr"/>
          <a:lstStyle/>
          <a:p>
            <a:pPr>
              <a:defRPr/>
            </a:pPr>
            <a:endParaRPr lang="en-US" sz="1800">
              <a:solidFill>
                <a:srgbClr val="FFFFFF"/>
              </a:solidFill>
              <a:ea typeface="+mn-ea"/>
              <a:cs typeface="+mn-cs"/>
            </a:endParaRPr>
          </a:p>
        </p:txBody>
      </p:sp>
      <p:sp>
        <p:nvSpPr>
          <p:cNvPr id="78858" name="AutoShape 1034"/>
          <p:cNvSpPr>
            <a:spLocks noChangeArrowheads="1"/>
          </p:cNvSpPr>
          <p:nvPr/>
        </p:nvSpPr>
        <p:spPr bwMode="auto">
          <a:xfrm rot="-326154" flipH="1" flipV="1">
            <a:off x="1828800" y="914400"/>
            <a:ext cx="533400" cy="291465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lIns="91388" tIns="45694" rIns="91388" bIns="45694" anchor="ctr"/>
          <a:lstStyle/>
          <a:p>
            <a:pPr>
              <a:defRPr/>
            </a:pPr>
            <a:endParaRPr lang="en-US" sz="1800">
              <a:solidFill>
                <a:srgbClr val="FFFFFF"/>
              </a:solidFil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707904" cy="2457450"/>
          </a:xfrm>
          <a:solidFill>
            <a:schemeClr val="bg2"/>
          </a:solidFill>
        </p:spPr>
        <p:txBody>
          <a:bodyPr/>
          <a:lstStyle/>
          <a:p>
            <a:r>
              <a:rPr lang="ja-JP" altLang="en-US" sz="2800" b="1">
                <a:latin typeface="Arial" charset="0"/>
                <a:ea typeface="ＭＳ Ｐゴシック" charset="0"/>
                <a:cs typeface="ＭＳ Ｐゴシック" charset="0"/>
              </a:rPr>
              <a:t>“</a:t>
            </a:r>
            <a:r>
              <a:rPr lang="en-US" sz="2800" b="1">
                <a:latin typeface="Arial" charset="0"/>
                <a:ea typeface="ＭＳ Ｐゴシック" charset="0"/>
                <a:cs typeface="ＭＳ Ｐゴシック" charset="0"/>
              </a:rPr>
              <a:t>We will be </a:t>
            </a:r>
            <a:r>
              <a:rPr lang="en-US" sz="2800" b="1">
                <a:solidFill>
                  <a:srgbClr val="FFFF00"/>
                </a:solidFill>
                <a:latin typeface="Arial" charset="0"/>
                <a:ea typeface="ＭＳ Ｐゴシック" charset="0"/>
                <a:cs typeface="ＭＳ Ｐゴシック" charset="0"/>
              </a:rPr>
              <a:t>caught up (</a:t>
            </a:r>
            <a:r>
              <a:rPr lang="ja-JP" altLang="en-US" sz="2800" b="1">
                <a:solidFill>
                  <a:srgbClr val="FFFF00"/>
                </a:solidFill>
                <a:latin typeface="Arial" charset="0"/>
                <a:ea typeface="ＭＳ Ｐゴシック" charset="0"/>
                <a:cs typeface="ＭＳ Ｐゴシック" charset="0"/>
              </a:rPr>
              <a:t>“</a:t>
            </a:r>
            <a:r>
              <a:rPr lang="en-US" sz="2800" b="1">
                <a:solidFill>
                  <a:srgbClr val="FFFF00"/>
                </a:solidFill>
                <a:latin typeface="Arial" charset="0"/>
                <a:ea typeface="ＭＳ Ｐゴシック" charset="0"/>
                <a:cs typeface="ＭＳ Ｐゴシック" charset="0"/>
              </a:rPr>
              <a:t>raptured</a:t>
            </a:r>
            <a:r>
              <a:rPr lang="ja-JP" altLang="en-US" sz="2800" b="1">
                <a:solidFill>
                  <a:srgbClr val="FFFF00"/>
                </a:solidFill>
                <a:latin typeface="Arial" charset="0"/>
                <a:ea typeface="ＭＳ Ｐゴシック" charset="0"/>
                <a:cs typeface="ＭＳ Ｐゴシック" charset="0"/>
              </a:rPr>
              <a:t>”</a:t>
            </a:r>
            <a:r>
              <a:rPr lang="en-US" sz="2800" b="1">
                <a:solidFill>
                  <a:srgbClr val="FFFF00"/>
                </a:solidFill>
                <a:latin typeface="Arial" charset="0"/>
                <a:ea typeface="ＭＳ Ｐゴシック" charset="0"/>
                <a:cs typeface="ＭＳ Ｐゴシック" charset="0"/>
              </a:rPr>
              <a:t>)</a:t>
            </a:r>
            <a:r>
              <a:rPr lang="en-US" sz="2800" b="1">
                <a:latin typeface="Arial" charset="0"/>
                <a:ea typeface="ＭＳ Ｐゴシック" charset="0"/>
                <a:cs typeface="ＭＳ Ｐゴシック" charset="0"/>
              </a:rPr>
              <a:t> in the clouds to meet the Lord in the air</a:t>
            </a:r>
            <a:r>
              <a:rPr lang="ja-JP" altLang="en-US" sz="2800" b="1">
                <a:latin typeface="Arial" charset="0"/>
                <a:ea typeface="ＭＳ Ｐゴシック" charset="0"/>
                <a:cs typeface="ＭＳ Ｐゴシック" charset="0"/>
              </a:rPr>
              <a:t>”</a:t>
            </a:r>
            <a:r>
              <a:rPr lang="en-US" sz="2800" b="1">
                <a:latin typeface="Arial" charset="0"/>
                <a:ea typeface="ＭＳ Ｐゴシック" charset="0"/>
                <a:cs typeface="ＭＳ Ｐゴシック" charset="0"/>
              </a:rPr>
              <a:t> </a:t>
            </a:r>
            <a:br>
              <a:rPr lang="en-US" sz="2800" b="1">
                <a:latin typeface="Arial" charset="0"/>
                <a:ea typeface="ＭＳ Ｐゴシック" charset="0"/>
                <a:cs typeface="ＭＳ Ｐゴシック" charset="0"/>
              </a:rPr>
            </a:br>
            <a:r>
              <a:rPr lang="en-US" sz="2800" b="1">
                <a:latin typeface="Arial" charset="0"/>
                <a:ea typeface="ＭＳ Ｐゴシック" charset="0"/>
                <a:cs typeface="ＭＳ Ｐゴシック" charset="0"/>
              </a:rPr>
              <a:t>(1 Thess. 4:17)</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590" y="0"/>
            <a:ext cx="9258300" cy="5143500"/>
          </a:xfrm>
          <a:prstGeom prst="rect">
            <a:avLst/>
          </a:prstGeom>
        </p:spPr>
      </p:pic>
      <p:sp>
        <p:nvSpPr>
          <p:cNvPr id="116738" name="Rectangle 2"/>
          <p:cNvSpPr>
            <a:spLocks noGrp="1" noChangeArrowheads="1"/>
          </p:cNvSpPr>
          <p:nvPr>
            <p:ph type="ctrTitle"/>
          </p:nvPr>
        </p:nvSpPr>
        <p:spPr>
          <a:xfrm>
            <a:off x="0" y="-1100658"/>
            <a:ext cx="9144000" cy="857250"/>
          </a:xfrm>
          <a:noFill/>
          <a:ln>
            <a:noFill/>
          </a:ln>
        </p:spPr>
        <p:txBody>
          <a:bodyPr vert="horz" wrap="square" lIns="91388" tIns="45694" rIns="91388" bIns="45694" numCol="1" anchor="ctr" anchorCtr="0" compatLnSpc="1">
            <a:prstTxWarp prst="textNoShape">
              <a:avLst/>
            </a:prstTxWarp>
          </a:bodyPr>
          <a:lstStyle/>
          <a:p>
            <a:pPr eaLnBrk="1" hangingPunct="1"/>
            <a:r>
              <a:rPr lang="en-US" sz="4800">
                <a:solidFill>
                  <a:srgbClr val="FFFFFF"/>
                </a:solidFill>
                <a:effectLst>
                  <a:glow rad="228600">
                    <a:schemeClr val="tx1"/>
                  </a:glow>
                </a:effectLst>
                <a:latin typeface="Arial" charset="0"/>
                <a:ea typeface="ＭＳ Ｐゴシック" charset="0"/>
                <a:cs typeface="Arial" charset="0"/>
              </a:rPr>
              <a:t>John 14:4 NLT/ESV</a:t>
            </a:r>
          </a:p>
        </p:txBody>
      </p:sp>
      <p:sp>
        <p:nvSpPr>
          <p:cNvPr id="3" name="Rectangle 2"/>
          <p:cNvSpPr txBox="1">
            <a:spLocks noChangeArrowheads="1"/>
          </p:cNvSpPr>
          <p:nvPr/>
        </p:nvSpPr>
        <p:spPr bwMode="auto">
          <a:xfrm>
            <a:off x="-180528" y="1059582"/>
            <a:ext cx="6408712" cy="3816424"/>
          </a:xfrm>
          <a:prstGeom prst="rect">
            <a:avLst/>
          </a:prstGeom>
          <a:noFill/>
          <a:ln w="9525">
            <a:noFill/>
            <a:miter lim="800000"/>
            <a:headEnd/>
            <a:tailEnd/>
          </a:ln>
        </p:spPr>
        <p:txBody>
          <a:bodyPr lIns="91388" tIns="45694" rIns="91388" bIns="45694" anchor="ctr"/>
          <a:lstStyle>
            <a:defPPr>
              <a:defRPr lang="en-US"/>
            </a:defPPr>
            <a:lvl1pPr marL="635000" indent="-635000" eaLnBrk="1" hangingPunct="1">
              <a:buFont typeface="Arial" charset="0"/>
              <a:buChar char="•"/>
              <a:defRPr sz="3200" b="1">
                <a:solidFill>
                  <a:srgbClr val="FFFFFF"/>
                </a:solidFill>
                <a:effectLst>
                  <a:glow rad="228600">
                    <a:schemeClr val="tx1"/>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lgn="ctr">
              <a:buNone/>
            </a:pPr>
            <a:r>
              <a:rPr lang="en-US"/>
              <a:t>"And you know the way to where I am going"</a:t>
            </a:r>
            <a:br>
              <a:rPr lang="en-US"/>
            </a:br>
            <a:r>
              <a:rPr lang="en-US"/>
              <a:t>(John 14:4)</a:t>
            </a:r>
          </a:p>
        </p:txBody>
      </p:sp>
    </p:spTree>
    <p:extLst>
      <p:ext uri="{BB962C8B-B14F-4D97-AF65-F5344CB8AC3E}">
        <p14:creationId xmlns:p14="http://schemas.microsoft.com/office/powerpoint/2010/main" val="394519552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70" y="1614291"/>
            <a:ext cx="5834495" cy="1546575"/>
          </a:xfrm>
          <a:prstGeom prst="rect">
            <a:avLst/>
          </a:prstGeom>
          <a:noFill/>
        </p:spPr>
        <p:txBody>
          <a:bodyPr wrap="square" lIns="68552" tIns="34289" rIns="68552"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477" eaLnBrk="1" fontAlgn="auto" hangingPunct="1">
              <a:spcBef>
                <a:spcPts val="0"/>
              </a:spcBef>
              <a:spcAft>
                <a:spcPts val="0"/>
              </a:spcAft>
            </a:pPr>
            <a:r>
              <a:rPr lang="en-US" dirty="0">
                <a:solidFill>
                  <a:prstClr val="black">
                    <a:lumMod val="75000"/>
                    <a:lumOff val="25000"/>
                  </a:prstClr>
                </a:solidFill>
              </a:rPr>
              <a:t>Trust Jesus to </a:t>
            </a:r>
            <a:r>
              <a:rPr lang="en-US" u="sng" dirty="0">
                <a:solidFill>
                  <a:prstClr val="black">
                    <a:lumMod val="75000"/>
                    <a:lumOff val="25000"/>
                  </a:prstClr>
                </a:solidFill>
              </a:rPr>
              <a:t>return</a:t>
            </a:r>
            <a:r>
              <a:rPr lang="en-US" dirty="0">
                <a:solidFill>
                  <a:prstClr val="black">
                    <a:lumMod val="75000"/>
                    <a:lumOff val="25000"/>
                  </a:prstClr>
                </a:solidFill>
              </a:rPr>
              <a:t> for you </a:t>
            </a:r>
            <a:r>
              <a:rPr lang="en-US" sz="2100" dirty="0">
                <a:solidFill>
                  <a:prstClr val="black">
                    <a:lumMod val="75000"/>
                    <a:lumOff val="25000"/>
                  </a:prstClr>
                </a:solidFill>
              </a:rPr>
              <a:t>(14:1-4).</a:t>
            </a:r>
            <a:endParaRPr lang="en-US" dirty="0">
              <a:solidFill>
                <a:prstClr val="black">
                  <a:lumMod val="75000"/>
                  <a:lumOff val="25000"/>
                </a:prstClr>
              </a:solidFill>
            </a:endParaRPr>
          </a:p>
        </p:txBody>
      </p:sp>
      <p:sp>
        <p:nvSpPr>
          <p:cNvPr id="2" name="Title 1"/>
          <p:cNvSpPr>
            <a:spLocks noGrp="1"/>
          </p:cNvSpPr>
          <p:nvPr>
            <p:ph type="ctrTitle"/>
          </p:nvPr>
        </p:nvSpPr>
        <p:spPr>
          <a:xfrm>
            <a:off x="1331640" y="-1316682"/>
            <a:ext cx="6858000" cy="852810"/>
          </a:xfrm>
        </p:spPr>
        <p:txBody>
          <a:bodyPr/>
          <a:lstStyle/>
          <a:p>
            <a:r>
              <a:rPr lang="en-US"/>
              <a:t>MPI</a:t>
            </a:r>
          </a:p>
        </p:txBody>
      </p:sp>
      <p:sp>
        <p:nvSpPr>
          <p:cNvPr id="5" name="TextBox 4"/>
          <p:cNvSpPr txBox="1"/>
          <p:nvPr/>
        </p:nvSpPr>
        <p:spPr>
          <a:xfrm>
            <a:off x="467544" y="1707654"/>
            <a:ext cx="2071729" cy="1177243"/>
          </a:xfrm>
          <a:prstGeom prst="rect">
            <a:avLst/>
          </a:prstGeom>
          <a:noFill/>
        </p:spPr>
        <p:txBody>
          <a:bodyPr wrap="square" lIns="68552" tIns="34289" rIns="68552" bIns="34289" rtlCol="0">
            <a:spAutoFit/>
          </a:bodyPr>
          <a:lstStyle/>
          <a:p>
            <a:pPr defTabSz="685477" eaLnBrk="1" fontAlgn="auto" hangingPunct="1">
              <a:spcBef>
                <a:spcPts val="0"/>
              </a:spcBef>
              <a:spcAft>
                <a:spcPts val="0"/>
              </a:spcAft>
            </a:pPr>
            <a:r>
              <a:rPr lang="en-US" dirty="0">
                <a:solidFill>
                  <a:prstClr val="white"/>
                </a:solidFill>
                <a:latin typeface="Oswald" panose="00000500000000000000" pitchFamily="2" charset="0"/>
                <a:ea typeface="Oswald" charset="0"/>
                <a:cs typeface="Oswald" charset="0"/>
              </a:rPr>
              <a:t>John 14:1-14: Jesus shows how to gain comfort</a:t>
            </a:r>
          </a:p>
        </p:txBody>
      </p:sp>
    </p:spTree>
    <p:extLst>
      <p:ext uri="{BB962C8B-B14F-4D97-AF65-F5344CB8AC3E}">
        <p14:creationId xmlns:p14="http://schemas.microsoft.com/office/powerpoint/2010/main" val="355595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a:extLst>
              <a:ext uri="{28A0092B-C50C-407E-A947-70E740481C1C}">
                <a14:useLocalDpi xmlns:a14="http://schemas.microsoft.com/office/drawing/2010/main" val="0"/>
              </a:ext>
            </a:extLst>
          </a:blip>
          <a:srcRect l="22014" t="7971" r="8972" b="23014"/>
          <a:stretch/>
        </p:blipFill>
        <p:spPr>
          <a:xfrm>
            <a:off x="755577" y="0"/>
            <a:ext cx="7920880" cy="5143500"/>
          </a:xfrm>
          <a:prstGeom prst="rect">
            <a:avLst/>
          </a:prstGeom>
        </p:spPr>
      </p:pic>
      <p:sp>
        <p:nvSpPr>
          <p:cNvPr id="355331" name="Rectangle 3"/>
          <p:cNvSpPr>
            <a:spLocks noGrp="1" noChangeArrowheads="1"/>
          </p:cNvSpPr>
          <p:nvPr>
            <p:ph type="ctrTitle"/>
          </p:nvPr>
        </p:nvSpPr>
        <p:spPr>
          <a:xfrm>
            <a:off x="9684568" y="195486"/>
            <a:ext cx="2667000" cy="843558"/>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smtClean="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3" y="2679799"/>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388" tIns="45694" rIns="91388" bIns="45694">
            <a:spAutoFit/>
          </a:bodyPr>
          <a:lstStyle/>
          <a:p>
            <a:pPr algn="ctr">
              <a:defRPr/>
            </a:pPr>
            <a:r>
              <a:rPr lang="en-US" sz="4000" b="1" dirty="0">
                <a:solidFill>
                  <a:srgbClr val="FFFFFF"/>
                </a:solidFill>
                <a:effectLst>
                  <a:glow rad="254000">
                    <a:srgbClr val="000000">
                      <a:alpha val="75000"/>
                    </a:srgbClr>
                  </a:glow>
                </a:effectLst>
                <a:latin typeface="Arial"/>
                <a:cs typeface="Arial"/>
              </a:rPr>
              <a:t>Kurt &amp; Cara (30)</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502858" y="2355737"/>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88" tIns="45694" rIns="91388" bIns="45694">
            <a:spAutoFit/>
          </a:bodyPr>
          <a:lstStyle/>
          <a:p>
            <a:pPr algn="ctr">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(25)</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5" y="2193719"/>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388" tIns="45694" rIns="91388" bIns="45694">
            <a:spAutoFit/>
          </a:bodyPr>
          <a:lstStyle/>
          <a:p>
            <a:pPr algn="ctr">
              <a:defRPr/>
            </a:pPr>
            <a:r>
              <a:rPr lang="en-US" sz="4000" b="1" dirty="0">
                <a:solidFill>
                  <a:srgbClr val="FFFFFF"/>
                </a:solidFill>
                <a:effectLst>
                  <a:glow rad="254000">
                    <a:srgbClr val="000000">
                      <a:alpha val="75000"/>
                    </a:srgbClr>
                  </a:glow>
                </a:effectLst>
                <a:latin typeface="Arial"/>
                <a:cs typeface="Arial"/>
              </a:rPr>
              <a:t>Stephen &amp; Katie (28)</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2" y="4137924"/>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388" tIns="45694" rIns="91388" bIns="45694">
            <a:spAutoFit/>
          </a:bodyPr>
          <a:lstStyle/>
          <a:p>
            <a:pPr>
              <a:defRPr/>
            </a:pPr>
            <a:r>
              <a:rPr lang="en-US" sz="4000" b="1" dirty="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514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88" tIns="45694" rIns="91388" bIns="45694"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2017</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62807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51" y="1983139"/>
            <a:ext cx="5202134" cy="1546575"/>
          </a:xfrm>
          <a:prstGeom prst="rect">
            <a:avLst/>
          </a:prstGeom>
          <a:noFill/>
        </p:spPr>
        <p:txBody>
          <a:bodyPr wrap="square" lIns="68556" tIns="34289" rIns="68556"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528" eaLnBrk="1" fontAlgn="auto" hangingPunct="1">
              <a:spcBef>
                <a:spcPts val="0"/>
              </a:spcBef>
              <a:spcAft>
                <a:spcPts val="0"/>
              </a:spcAft>
            </a:pPr>
            <a:r>
              <a:rPr lang="en-US" dirty="0">
                <a:solidFill>
                  <a:prstClr val="black">
                    <a:lumMod val="75000"/>
                    <a:lumOff val="25000"/>
                  </a:prstClr>
                </a:solidFill>
              </a:rPr>
              <a:t>Trust Jesus to </a:t>
            </a:r>
            <a:r>
              <a:rPr lang="en-US" u="sng" dirty="0">
                <a:solidFill>
                  <a:prstClr val="black">
                    <a:lumMod val="75000"/>
                    <a:lumOff val="25000"/>
                  </a:prstClr>
                </a:solidFill>
              </a:rPr>
              <a:t>bring</a:t>
            </a:r>
            <a:r>
              <a:rPr lang="en-US" dirty="0">
                <a:solidFill>
                  <a:prstClr val="black">
                    <a:lumMod val="75000"/>
                    <a:lumOff val="25000"/>
                  </a:prstClr>
                </a:solidFill>
              </a:rPr>
              <a:t> you to God </a:t>
            </a:r>
            <a:r>
              <a:rPr lang="en-US" sz="2100" dirty="0">
                <a:solidFill>
                  <a:prstClr val="black">
                    <a:lumMod val="75000"/>
                    <a:lumOff val="25000"/>
                  </a:prstClr>
                </a:solidFill>
              </a:rPr>
              <a:t>(14:5-14)</a:t>
            </a:r>
            <a:r>
              <a:rPr lang="en-US" sz="3200" dirty="0">
                <a:solidFill>
                  <a:prstClr val="black">
                    <a:lumMod val="75000"/>
                    <a:lumOff val="25000"/>
                  </a:prstClr>
                </a:solidFill>
              </a:rPr>
              <a:t>.</a:t>
            </a:r>
            <a:endParaRPr lang="en-US" dirty="0">
              <a:solidFill>
                <a:prstClr val="black">
                  <a:lumMod val="75000"/>
                  <a:lumOff val="25000"/>
                </a:prstClr>
              </a:solidFill>
            </a:endParaRPr>
          </a:p>
        </p:txBody>
      </p:sp>
      <p:sp>
        <p:nvSpPr>
          <p:cNvPr id="5" name="TextBox 4"/>
          <p:cNvSpPr txBox="1"/>
          <p:nvPr/>
        </p:nvSpPr>
        <p:spPr>
          <a:xfrm>
            <a:off x="467544" y="1707654"/>
            <a:ext cx="2071729" cy="1177243"/>
          </a:xfrm>
          <a:prstGeom prst="rect">
            <a:avLst/>
          </a:prstGeom>
          <a:noFill/>
        </p:spPr>
        <p:txBody>
          <a:bodyPr wrap="square" lIns="68552" tIns="34289" rIns="68552" bIns="34289" rtlCol="0">
            <a:spAutoFit/>
          </a:bodyPr>
          <a:lstStyle/>
          <a:p>
            <a:pPr defTabSz="685477" eaLnBrk="1" fontAlgn="auto" hangingPunct="1">
              <a:spcBef>
                <a:spcPts val="0"/>
              </a:spcBef>
              <a:spcAft>
                <a:spcPts val="0"/>
              </a:spcAft>
            </a:pPr>
            <a:r>
              <a:rPr lang="en-US" dirty="0">
                <a:solidFill>
                  <a:prstClr val="white"/>
                </a:solidFill>
                <a:latin typeface="Oswald" panose="00000500000000000000" pitchFamily="2" charset="0"/>
                <a:ea typeface="Oswald" charset="0"/>
                <a:cs typeface="Oswald" charset="0"/>
              </a:rPr>
              <a:t>John 14:1-14: Jesus shows how to gain comfort</a:t>
            </a:r>
          </a:p>
        </p:txBody>
      </p:sp>
      <p:sp>
        <p:nvSpPr>
          <p:cNvPr id="2" name="Title 1"/>
          <p:cNvSpPr>
            <a:spLocks noGrp="1"/>
          </p:cNvSpPr>
          <p:nvPr>
            <p:ph type="ctrTitle"/>
          </p:nvPr>
        </p:nvSpPr>
        <p:spPr>
          <a:xfrm>
            <a:off x="1331640" y="-956642"/>
            <a:ext cx="6858000" cy="780802"/>
          </a:xfrm>
        </p:spPr>
        <p:txBody>
          <a:bodyPr/>
          <a:lstStyle/>
          <a:p>
            <a:r>
              <a:rPr lang="en-US"/>
              <a:t>MPII</a:t>
            </a:r>
          </a:p>
        </p:txBody>
      </p:sp>
    </p:spTree>
    <p:extLst>
      <p:ext uri="{BB962C8B-B14F-4D97-AF65-F5344CB8AC3E}">
        <p14:creationId xmlns:p14="http://schemas.microsoft.com/office/powerpoint/2010/main" val="248499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0875" y="0"/>
            <a:ext cx="6746519" cy="5143500"/>
          </a:xfrm>
          <a:prstGeom prst="rect">
            <a:avLst/>
          </a:prstGeom>
        </p:spPr>
      </p:pic>
      <p:sp>
        <p:nvSpPr>
          <p:cNvPr id="116738" name="Rectangle 2"/>
          <p:cNvSpPr>
            <a:spLocks noGrp="1" noChangeArrowheads="1"/>
          </p:cNvSpPr>
          <p:nvPr>
            <p:ph type="ctrTitle"/>
          </p:nvPr>
        </p:nvSpPr>
        <p:spPr>
          <a:xfrm>
            <a:off x="0" y="3514700"/>
            <a:ext cx="9144000" cy="857250"/>
          </a:xfrm>
        </p:spPr>
        <p:txBody>
          <a:bodyPr/>
          <a:lstStyle/>
          <a:p>
            <a:pPr eaLnBrk="1" hangingPunct="1"/>
            <a:r>
              <a:rPr lang="en-US">
                <a:solidFill>
                  <a:srgbClr val="FFFFFF"/>
                </a:solidFill>
                <a:latin typeface="Arial" charset="0"/>
                <a:ea typeface="ＭＳ Ｐゴシック" charset="0"/>
                <a:cs typeface="Arial" charset="0"/>
              </a:rPr>
              <a:t>John 14:6 </a:t>
            </a:r>
            <a:r>
              <a:rPr lang="en-US" sz="3600">
                <a:solidFill>
                  <a:srgbClr val="FFFFFF"/>
                </a:solidFill>
                <a:latin typeface="Arial" charset="0"/>
                <a:ea typeface="ＭＳ Ｐゴシック" charset="0"/>
                <a:cs typeface="Arial" charset="0"/>
              </a:rPr>
              <a:t>ESV</a:t>
            </a:r>
            <a:endParaRPr lang="en-US">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0"/>
            <a:ext cx="2483768" cy="51435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3200">
                <a:solidFill>
                  <a:srgbClr val="FFFFFF"/>
                </a:solidFill>
                <a:latin typeface="Arial" charset="0"/>
                <a:ea typeface="ＭＳ Ｐゴシック" charset="0"/>
                <a:cs typeface="Arial" charset="0"/>
              </a:rPr>
              <a:t>"I am the way, and the truth, and the life. No one comes to the Father except through me."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57150"/>
            <a:ext cx="9144000" cy="74295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771550"/>
            <a:ext cx="9144000" cy="3929608"/>
          </a:xfrm>
          <a:prstGeom prst="rect">
            <a:avLst/>
          </a:prstGeom>
          <a:solidFill>
            <a:srgbClr val="800000"/>
          </a:solidFill>
          <a:ln w="9525">
            <a:noFill/>
            <a:miter lim="800000"/>
            <a:headEnd/>
            <a:tailEnd/>
          </a:ln>
        </p:spPr>
        <p:txBody>
          <a:bodyPr lIns="91388" tIns="45694" rIns="91388" bIns="45694" anchor="ctr"/>
          <a:lstStyle/>
          <a:p>
            <a:pPr algn="ctr">
              <a:defRPr/>
            </a:pPr>
            <a:r>
              <a:rPr lang="en-US" sz="2800" b="1" kern="0" dirty="0">
                <a:solidFill>
                  <a:schemeClr val="bg1"/>
                </a:solidFill>
                <a:latin typeface="Arial"/>
                <a:ea typeface="ＭＳ Ｐゴシック" charset="-128"/>
                <a:cs typeface="Arial"/>
              </a:rPr>
              <a:t>“Therefore, I now know that when Jesus said, </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I am the way, the truth...no one comes to the Father but by me,</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 he was not saying, as Christian history has mistakenly thought, </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There is no other way to God but by me.</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 He was simply saying instead, </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The way I live is the way to know God--it</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s also the way to live happily in this world. If you want to know God, follow my way...emulate how I live, how I think, the way I treat myself, others, and the world.</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a:t>
            </a:r>
          </a:p>
        </p:txBody>
      </p:sp>
      <p:sp>
        <p:nvSpPr>
          <p:cNvPr id="118788" name="TextBox 4"/>
          <p:cNvSpPr txBox="1">
            <a:spLocks noChangeArrowheads="1"/>
          </p:cNvSpPr>
          <p:nvPr/>
        </p:nvSpPr>
        <p:spPr bwMode="auto">
          <a:xfrm>
            <a:off x="0" y="4682744"/>
            <a:ext cx="9144000" cy="4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http://www.selfgrowth.com/articles/is-jesus-the-only-way-to-god</a:t>
            </a:r>
          </a:p>
        </p:txBody>
      </p:sp>
      <p:pic>
        <p:nvPicPr>
          <p:cNvPr id="6" name="Picture 5" descr="Screen shot 2010-12-23 at PM 06.25.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0486"/>
            <a:ext cx="9144000" cy="432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30780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57150"/>
            <a:ext cx="9144000" cy="742950"/>
          </a:xfrm>
        </p:spPr>
        <p:txBody>
          <a:bodyPr/>
          <a:lstStyle/>
          <a:p>
            <a:r>
              <a:rPr lang="en-US">
                <a:latin typeface="Arial" charset="0"/>
                <a:ea typeface="ＭＳ Ｐゴシック" charset="0"/>
                <a:cs typeface="Arial" charset="0"/>
              </a:rPr>
              <a:t>Dr. Steve McSwain</a:t>
            </a:r>
          </a:p>
        </p:txBody>
      </p:sp>
      <p:sp>
        <p:nvSpPr>
          <p:cNvPr id="4" name="Title 1"/>
          <p:cNvSpPr txBox="1">
            <a:spLocks/>
          </p:cNvSpPr>
          <p:nvPr/>
        </p:nvSpPr>
        <p:spPr bwMode="auto">
          <a:xfrm>
            <a:off x="0" y="771550"/>
            <a:ext cx="9144000" cy="3929608"/>
          </a:xfrm>
          <a:prstGeom prst="rect">
            <a:avLst/>
          </a:prstGeom>
          <a:solidFill>
            <a:srgbClr val="800000"/>
          </a:solidFill>
          <a:ln w="9525">
            <a:noFill/>
            <a:miter lim="800000"/>
            <a:headEnd/>
            <a:tailEnd/>
          </a:ln>
        </p:spPr>
        <p:txBody>
          <a:bodyPr lIns="91388" tIns="45694" rIns="91388" bIns="45694" anchor="ctr"/>
          <a:lstStyle/>
          <a:p>
            <a:pPr algn="ctr">
              <a:defRPr/>
            </a:pPr>
            <a:r>
              <a:rPr lang="en-US" sz="2800" b="1" kern="0" dirty="0">
                <a:solidFill>
                  <a:schemeClr val="bg1"/>
                </a:solidFill>
                <a:latin typeface="Arial"/>
                <a:ea typeface="ＭＳ Ｐゴシック" charset="-128"/>
                <a:cs typeface="Arial"/>
              </a:rPr>
              <a:t>“Therefore, I now know that when Jesus said, </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I am the way, the truth...no one comes to the Father but by me,</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 he was not saying, as Christian history has mistakenly thought, </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There is no other way to God but by me.</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 He was simply saying instead, </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The way I live is the way to know God—it</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s also the way to live happily in this world. If you want to know God, follow my way...emulate how I live, how I think, the way I treat myself, others, and the world.</a:t>
            </a:r>
            <a:r>
              <a:rPr lang="mr-IN" sz="2800" b="1" kern="0" dirty="0">
                <a:solidFill>
                  <a:schemeClr val="bg1"/>
                </a:solidFill>
                <a:latin typeface="Arial"/>
                <a:ea typeface="ＭＳ Ｐゴシック" charset="-128"/>
                <a:cs typeface="Arial"/>
              </a:rPr>
              <a:t>'</a:t>
            </a:r>
            <a:r>
              <a:rPr lang="en-US" sz="2800" b="1" kern="0" dirty="0">
                <a:solidFill>
                  <a:schemeClr val="bg1"/>
                </a:solidFill>
                <a:latin typeface="Arial"/>
                <a:ea typeface="ＭＳ Ｐゴシック" charset="-128"/>
                <a:cs typeface="Arial"/>
              </a:rPr>
              <a:t>"</a:t>
            </a:r>
          </a:p>
        </p:txBody>
      </p:sp>
      <p:sp>
        <p:nvSpPr>
          <p:cNvPr id="118788" name="TextBox 4"/>
          <p:cNvSpPr txBox="1">
            <a:spLocks noChangeArrowheads="1"/>
          </p:cNvSpPr>
          <p:nvPr/>
        </p:nvSpPr>
        <p:spPr bwMode="auto">
          <a:xfrm>
            <a:off x="0" y="4682744"/>
            <a:ext cx="9144000" cy="4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FFF"/>
                </a:solidFill>
              </a:rPr>
              <a:t>http://www.selfgrowth.com/articles/is-jesus-the-only-way-to-god</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144016" y="0"/>
            <a:ext cx="8892480" cy="857250"/>
          </a:xfrm>
        </p:spPr>
        <p:txBody>
          <a:bodyPr/>
          <a:lstStyle/>
          <a:p>
            <a:pPr eaLnBrk="1" hangingPunct="1"/>
            <a:r>
              <a:rPr lang="en-US" sz="4800">
                <a:solidFill>
                  <a:srgbClr val="FFFFFF"/>
                </a:solidFill>
                <a:effectLst>
                  <a:glow rad="228600">
                    <a:schemeClr val="tx1"/>
                  </a:glow>
                </a:effectLst>
                <a:latin typeface="Arial" charset="0"/>
                <a:ea typeface="ＭＳ Ｐゴシック" charset="0"/>
                <a:cs typeface="Arial" charset="0"/>
              </a:rPr>
              <a:t>Other texts say the same...</a:t>
            </a:r>
          </a:p>
        </p:txBody>
      </p:sp>
      <p:sp>
        <p:nvSpPr>
          <p:cNvPr id="3" name="Rectangle 2"/>
          <p:cNvSpPr txBox="1">
            <a:spLocks noChangeArrowheads="1"/>
          </p:cNvSpPr>
          <p:nvPr/>
        </p:nvSpPr>
        <p:spPr bwMode="auto">
          <a:xfrm>
            <a:off x="144016" y="1085850"/>
            <a:ext cx="8892480" cy="4057650"/>
          </a:xfrm>
          <a:prstGeom prst="rect">
            <a:avLst/>
          </a:prstGeom>
          <a:noFill/>
          <a:ln w="9525">
            <a:noFill/>
            <a:miter lim="800000"/>
            <a:headEnd/>
            <a:tailEnd/>
          </a:ln>
        </p:spPr>
        <p:txBody>
          <a:bodyPr lIns="91388" tIns="45694" rIns="91388" bIns="45694"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3200" b="1">
                <a:solidFill>
                  <a:srgbClr val="FFFFFF"/>
                </a:solidFill>
                <a:effectLst>
                  <a:glow rad="228600">
                    <a:schemeClr val="tx1"/>
                  </a:glow>
                </a:effectLst>
                <a:cs typeface="Arial" charset="0"/>
              </a:rPr>
              <a:t>"Nor is there salvation in any other, for </a:t>
            </a:r>
            <a:r>
              <a:rPr lang="en-US" sz="3200" b="1">
                <a:solidFill>
                  <a:srgbClr val="FFFF00"/>
                </a:solidFill>
                <a:effectLst>
                  <a:glow rad="228600">
                    <a:schemeClr val="tx1"/>
                  </a:glow>
                </a:effectLst>
                <a:cs typeface="Arial" charset="0"/>
              </a:rPr>
              <a:t>there is no other name </a:t>
            </a:r>
            <a:r>
              <a:rPr lang="en-US" sz="3200" b="1">
                <a:solidFill>
                  <a:srgbClr val="FFFFFF"/>
                </a:solidFill>
                <a:effectLst>
                  <a:glow rad="228600">
                    <a:schemeClr val="tx1"/>
                  </a:glow>
                </a:effectLst>
                <a:cs typeface="Arial" charset="0"/>
              </a:rPr>
              <a:t>under heaven given among men by which we must be saved" (Acts 4:12). </a:t>
            </a:r>
          </a:p>
          <a:p>
            <a:pPr eaLnBrk="1" hangingPunct="1">
              <a:buFont typeface="Arial" charset="0"/>
              <a:buChar char="•"/>
            </a:pPr>
            <a:endParaRPr lang="en-US" sz="3200" b="1">
              <a:solidFill>
                <a:srgbClr val="FFFFFF"/>
              </a:solidFill>
              <a:effectLst>
                <a:glow rad="228600">
                  <a:schemeClr val="tx1"/>
                </a:glow>
              </a:effectLst>
              <a:cs typeface="Arial" charset="0"/>
            </a:endParaRPr>
          </a:p>
          <a:p>
            <a:pPr eaLnBrk="1" hangingPunct="1">
              <a:buFont typeface="Arial" charset="0"/>
              <a:buChar char="•"/>
            </a:pPr>
            <a:r>
              <a:rPr lang="en-US" sz="3200" b="1">
                <a:solidFill>
                  <a:srgbClr val="FFFFFF"/>
                </a:solidFill>
                <a:effectLst>
                  <a:glow rad="228600">
                    <a:schemeClr val="tx1"/>
                  </a:glow>
                </a:effectLst>
                <a:cs typeface="Arial" charset="0"/>
              </a:rPr>
              <a:t>"</a:t>
            </a:r>
            <a:r>
              <a:rPr lang="en-US" sz="3200" b="1">
                <a:solidFill>
                  <a:srgbClr val="FFFF00"/>
                </a:solidFill>
                <a:effectLst>
                  <a:glow rad="228600">
                    <a:schemeClr val="tx1"/>
                  </a:glow>
                </a:effectLst>
                <a:cs typeface="Arial" charset="0"/>
              </a:rPr>
              <a:t>He who does not believe the Son shall not see life</a:t>
            </a:r>
            <a:r>
              <a:rPr lang="en-US" sz="3200" b="1">
                <a:solidFill>
                  <a:srgbClr val="FFFFFF"/>
                </a:solidFill>
                <a:effectLst>
                  <a:glow rad="228600">
                    <a:schemeClr val="tx1"/>
                  </a:glow>
                </a:effectLst>
                <a:cs typeface="Arial" charset="0"/>
              </a:rPr>
              <a:t>, but the wrath of God abides on him" (John 3:36).</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1100658"/>
            <a:ext cx="9144000" cy="857250"/>
          </a:xfrm>
          <a:noFill/>
          <a:ln>
            <a:noFill/>
          </a:ln>
        </p:spPr>
        <p:txBody>
          <a:bodyPr vert="horz" wrap="square" lIns="91388" tIns="45694" rIns="91388" bIns="45694" numCol="1" anchor="ctr" anchorCtr="0" compatLnSpc="1">
            <a:prstTxWarp prst="textNoShape">
              <a:avLst/>
            </a:prstTxWarp>
          </a:bodyPr>
          <a:lstStyle/>
          <a:p>
            <a:pPr eaLnBrk="1" hangingPunct="1"/>
            <a:r>
              <a:rPr lang="en-US" sz="4800">
                <a:solidFill>
                  <a:srgbClr val="FFFFFF"/>
                </a:solidFill>
                <a:effectLst>
                  <a:glow rad="228600">
                    <a:schemeClr val="tx1"/>
                  </a:glow>
                </a:effectLst>
                <a:latin typeface="Arial" charset="0"/>
                <a:ea typeface="ＭＳ Ｐゴシック" charset="0"/>
                <a:cs typeface="Arial" charset="0"/>
              </a:rPr>
              <a:t>Other texts say the same...</a:t>
            </a:r>
          </a:p>
        </p:txBody>
      </p:sp>
      <p:sp>
        <p:nvSpPr>
          <p:cNvPr id="3" name="Rectangle 2"/>
          <p:cNvSpPr txBox="1">
            <a:spLocks noChangeArrowheads="1"/>
          </p:cNvSpPr>
          <p:nvPr/>
        </p:nvSpPr>
        <p:spPr bwMode="auto">
          <a:xfrm>
            <a:off x="0" y="555526"/>
            <a:ext cx="9144000" cy="4057650"/>
          </a:xfrm>
          <a:prstGeom prst="rect">
            <a:avLst/>
          </a:prstGeom>
          <a:noFill/>
          <a:ln w="9525">
            <a:noFill/>
            <a:miter lim="800000"/>
            <a:headEnd/>
            <a:tailEnd/>
          </a:ln>
        </p:spPr>
        <p:txBody>
          <a:bodyPr lIns="91388" tIns="45694" rIns="91388" bIns="45694" anchor="ctr"/>
          <a:lstStyle>
            <a:defPPr>
              <a:defRPr lang="en-US"/>
            </a:defPPr>
            <a:lvl1pPr marL="635000" indent="-635000" eaLnBrk="1" hangingPunct="1">
              <a:buFont typeface="Arial" charset="0"/>
              <a:buChar char="•"/>
              <a:defRPr sz="3200" b="1">
                <a:solidFill>
                  <a:srgbClr val="FFFFFF"/>
                </a:solidFill>
                <a:effectLst>
                  <a:glow rad="228600">
                    <a:schemeClr val="tx1"/>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"For there is one God and </a:t>
            </a:r>
            <a:r>
              <a:rPr lang="en-US">
                <a:solidFill>
                  <a:srgbClr val="FFFF00"/>
                </a:solidFill>
              </a:rPr>
              <a:t>one Mediator between God and men, the Man Christ Jesus</a:t>
            </a:r>
            <a:r>
              <a:rPr lang="en-US"/>
              <a:t>" (1 Timothy 2:5). </a:t>
            </a:r>
          </a:p>
          <a:p>
            <a:endParaRPr lang="en-US"/>
          </a:p>
          <a:p>
            <a:r>
              <a:rPr lang="en-US"/>
              <a:t>"And this is the testimony: that God has given us eternal life, and this life is in His Son. </a:t>
            </a:r>
            <a:r>
              <a:rPr lang="en-US">
                <a:solidFill>
                  <a:srgbClr val="FFFF00"/>
                </a:solidFill>
              </a:rPr>
              <a:t>He who has the Son has life; he who does not have the Son of God does not have life</a:t>
            </a:r>
            <a:r>
              <a:rPr lang="en-US"/>
              <a:t>" (1 John 5:11-12)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 y="0"/>
            <a:ext cx="8981933" cy="5143500"/>
          </a:xfrm>
          <a:prstGeom prst="rect">
            <a:avLst/>
          </a:prstGeom>
        </p:spPr>
      </p:pic>
      <p:sp>
        <p:nvSpPr>
          <p:cNvPr id="96258" name="Rectangle 2"/>
          <p:cNvSpPr>
            <a:spLocks noGrp="1" noChangeArrowheads="1"/>
          </p:cNvSpPr>
          <p:nvPr>
            <p:ph type="ctrTitle"/>
          </p:nvPr>
        </p:nvSpPr>
        <p:spPr>
          <a:xfrm>
            <a:off x="-36512" y="27164"/>
            <a:ext cx="3744416" cy="1392457"/>
          </a:xfrm>
        </p:spPr>
        <p:txBody>
          <a:bodyPr/>
          <a:lstStyle/>
          <a:p>
            <a:pPr eaLnBrk="1" hangingPunct="1"/>
            <a:r>
              <a:rPr lang="en-US" sz="4000">
                <a:solidFill>
                  <a:srgbClr val="FFFFFF"/>
                </a:solidFill>
                <a:latin typeface="Arial" charset="0"/>
                <a:ea typeface="ＭＳ Ｐゴシック" charset="0"/>
                <a:cs typeface="Arial" charset="0"/>
              </a:rPr>
              <a:t>Is there really only </a:t>
            </a:r>
            <a:r>
              <a:rPr lang="en-US" sz="4000" i="1">
                <a:solidFill>
                  <a:srgbClr val="FFFFFF"/>
                </a:solidFill>
                <a:latin typeface="Arial" charset="0"/>
                <a:ea typeface="ＭＳ Ｐゴシック" charset="0"/>
                <a:cs typeface="Arial" charset="0"/>
              </a:rPr>
              <a:t>one </a:t>
            </a:r>
            <a:r>
              <a:rPr lang="en-US" sz="4000">
                <a:solidFill>
                  <a:srgbClr val="FFFFFF"/>
                </a:solidFill>
                <a:latin typeface="Arial" charset="0"/>
                <a:ea typeface="ＭＳ Ｐゴシック" charset="0"/>
                <a:cs typeface="Arial" charset="0"/>
              </a:rPr>
              <a:t>way?</a:t>
            </a:r>
          </a:p>
        </p:txBody>
      </p:sp>
      <p:sp>
        <p:nvSpPr>
          <p:cNvPr id="7" name="Rectangle 2"/>
          <p:cNvSpPr txBox="1">
            <a:spLocks noChangeArrowheads="1"/>
          </p:cNvSpPr>
          <p:nvPr/>
        </p:nvSpPr>
        <p:spPr bwMode="auto">
          <a:xfrm>
            <a:off x="-82325" y="4567436"/>
            <a:ext cx="2638101" cy="57606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3600">
                <a:solidFill>
                  <a:srgbClr val="FFFFFF"/>
                </a:solidFill>
                <a:latin typeface="Arial" charset="0"/>
                <a:ea typeface="ＭＳ Ｐゴシック" charset="0"/>
                <a:cs typeface="Arial" charset="0"/>
              </a:rPr>
              <a:t>Islam</a:t>
            </a:r>
          </a:p>
        </p:txBody>
      </p:sp>
      <p:sp>
        <p:nvSpPr>
          <p:cNvPr id="8" name="Rectangle 2"/>
          <p:cNvSpPr txBox="1">
            <a:spLocks noChangeArrowheads="1"/>
          </p:cNvSpPr>
          <p:nvPr/>
        </p:nvSpPr>
        <p:spPr bwMode="auto">
          <a:xfrm>
            <a:off x="2527474" y="4567436"/>
            <a:ext cx="3612381" cy="57606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3600">
                <a:solidFill>
                  <a:srgbClr val="FFFFFF"/>
                </a:solidFill>
                <a:latin typeface="Arial" charset="0"/>
                <a:ea typeface="ＭＳ Ｐゴシック" charset="0"/>
                <a:cs typeface="Arial" charset="0"/>
              </a:rPr>
              <a:t>Christianity</a:t>
            </a:r>
          </a:p>
        </p:txBody>
      </p:sp>
      <p:sp>
        <p:nvSpPr>
          <p:cNvPr id="9" name="Rectangle 2"/>
          <p:cNvSpPr txBox="1">
            <a:spLocks noChangeArrowheads="1"/>
          </p:cNvSpPr>
          <p:nvPr/>
        </p:nvSpPr>
        <p:spPr bwMode="auto">
          <a:xfrm>
            <a:off x="6084169" y="4567436"/>
            <a:ext cx="3024336" cy="57606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3600">
                <a:solidFill>
                  <a:srgbClr val="FFFFFF"/>
                </a:solidFill>
                <a:latin typeface="Arial" charset="0"/>
                <a:ea typeface="ＭＳ Ｐゴシック" charset="0"/>
                <a:cs typeface="Arial" charset="0"/>
              </a:rPr>
              <a:t>Hinduism</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98414">
            <a:off x="457200" y="234554"/>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5143500"/>
          </a:xfrm>
        </p:spPr>
        <p:txBody>
          <a:bodyPr/>
          <a:lstStyle/>
          <a:p>
            <a:pPr eaLnBrk="1" hangingPunct="1"/>
            <a:r>
              <a:rPr lang="en-US">
                <a:solidFill>
                  <a:srgbClr val="FFFFFF"/>
                </a:solidFill>
                <a:latin typeface="Arial" charset="0"/>
                <a:ea typeface="ＭＳ Ｐゴシック" charset="0"/>
                <a:cs typeface="Arial" charset="0"/>
              </a:rPr>
              <a:t>Is there really only </a:t>
            </a:r>
            <a:r>
              <a:rPr lang="en-US" i="1">
                <a:solidFill>
                  <a:srgbClr val="FFFFFF"/>
                </a:solidFill>
                <a:latin typeface="Arial" charset="0"/>
                <a:ea typeface="ＭＳ Ｐゴシック" charset="0"/>
                <a:cs typeface="Arial" charset="0"/>
              </a:rPr>
              <a:t>one </a:t>
            </a:r>
            <a:r>
              <a:rPr lang="en-US">
                <a:solidFill>
                  <a:srgbClr val="FFFFFF"/>
                </a:solidFill>
                <a:latin typeface="Arial" charset="0"/>
                <a:ea typeface="ＭＳ Ｐゴシック" charset="0"/>
                <a:cs typeface="Arial" charset="0"/>
              </a:rPr>
              <a:t>way?</a:t>
            </a:r>
          </a:p>
        </p:txBody>
      </p:sp>
    </p:spTree>
    <p:extLst>
      <p:ext uri="{BB962C8B-B14F-4D97-AF65-F5344CB8AC3E}">
        <p14:creationId xmlns:p14="http://schemas.microsoft.com/office/powerpoint/2010/main" val="297466153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632" y="1528"/>
            <a:ext cx="6879687" cy="6026606"/>
          </a:xfrm>
          <a:prstGeom prst="rect">
            <a:avLst/>
          </a:prstGeom>
        </p:spPr>
      </p:pic>
      <p:sp>
        <p:nvSpPr>
          <p:cNvPr id="96258" name="Rectangle 2"/>
          <p:cNvSpPr>
            <a:spLocks noGrp="1" noChangeArrowheads="1"/>
          </p:cNvSpPr>
          <p:nvPr>
            <p:ph type="ctrTitle"/>
          </p:nvPr>
        </p:nvSpPr>
        <p:spPr>
          <a:xfrm>
            <a:off x="1403648" y="171180"/>
            <a:ext cx="2880320" cy="1608482"/>
          </a:xfrm>
          <a:solidFill>
            <a:srgbClr val="000000"/>
          </a:solidFill>
        </p:spPr>
        <p:txBody>
          <a:bodyPr anchor="t"/>
          <a:lstStyle/>
          <a:p>
            <a:pPr eaLnBrk="1" hangingPunct="1"/>
            <a:r>
              <a:rPr lang="en-US" sz="2800">
                <a:solidFill>
                  <a:srgbClr val="FFFFFF"/>
                </a:solidFill>
                <a:latin typeface="Arial" charset="0"/>
                <a:ea typeface="ＭＳ Ｐゴシック" charset="0"/>
                <a:cs typeface="Arial" charset="0"/>
              </a:rPr>
              <a:t>"I AM the Way, the Truth and the Life</a:t>
            </a:r>
            <a:r>
              <a:rPr lang="mr-IN" sz="2800">
                <a:solidFill>
                  <a:srgbClr val="FFFFFF"/>
                </a:solidFill>
                <a:latin typeface="Arial" charset="0"/>
                <a:ea typeface="ＭＳ Ｐゴシック" charset="0"/>
                <a:cs typeface="Arial" charset="0"/>
              </a:rPr>
              <a:t>…</a:t>
            </a:r>
            <a:r>
              <a:rPr lang="en-US" sz="2800">
                <a:solidFill>
                  <a:srgbClr val="FFFFFF"/>
                </a:solidFill>
                <a:latin typeface="Arial" charset="0"/>
                <a:ea typeface="ＭＳ Ｐゴシック" charset="0"/>
                <a:cs typeface="Arial" charset="0"/>
              </a:rPr>
              <a:t>"</a:t>
            </a:r>
          </a:p>
        </p:txBody>
      </p:sp>
      <p:sp>
        <p:nvSpPr>
          <p:cNvPr id="10" name="Rectangle 2"/>
          <p:cNvSpPr txBox="1">
            <a:spLocks noChangeArrowheads="1"/>
          </p:cNvSpPr>
          <p:nvPr/>
        </p:nvSpPr>
        <p:spPr bwMode="auto">
          <a:xfrm>
            <a:off x="5004048" y="123478"/>
            <a:ext cx="2952328" cy="172819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388" tIns="45694" rIns="91388" bIns="45694"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2800">
                <a:solidFill>
                  <a:srgbClr val="FFFFFF"/>
                </a:solidFill>
                <a:latin typeface="Arial" charset="0"/>
                <a:ea typeface="ＭＳ Ｐゴシック" charset="0"/>
                <a:cs typeface="Arial" charset="0"/>
              </a:rPr>
              <a:t>"Jesus Christ can't be the only way!"</a:t>
            </a:r>
          </a:p>
        </p:txBody>
      </p:sp>
      <p:sp>
        <p:nvSpPr>
          <p:cNvPr id="8" name="Rectangle 2"/>
          <p:cNvSpPr txBox="1">
            <a:spLocks noChangeArrowheads="1"/>
          </p:cNvSpPr>
          <p:nvPr/>
        </p:nvSpPr>
        <p:spPr bwMode="auto">
          <a:xfrm>
            <a:off x="1547664" y="1419622"/>
            <a:ext cx="2748285" cy="576064"/>
          </a:xfrm>
          <a:prstGeom prst="rect">
            <a:avLst/>
          </a:prstGeom>
          <a:no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2800" i="1">
                <a:solidFill>
                  <a:srgbClr val="FFFFFF"/>
                </a:solidFill>
                <a:latin typeface="Arial" charset="0"/>
                <a:ea typeface="ＭＳ Ｐゴシック" charset="0"/>
                <a:cs typeface="Arial" charset="0"/>
              </a:rPr>
              <a:t>Jesus</a:t>
            </a:r>
          </a:p>
        </p:txBody>
      </p:sp>
      <p:sp>
        <p:nvSpPr>
          <p:cNvPr id="9" name="Rectangle 2"/>
          <p:cNvSpPr txBox="1">
            <a:spLocks noChangeArrowheads="1"/>
          </p:cNvSpPr>
          <p:nvPr/>
        </p:nvSpPr>
        <p:spPr bwMode="auto">
          <a:xfrm>
            <a:off x="5220072" y="1419622"/>
            <a:ext cx="2404566" cy="576064"/>
          </a:xfrm>
          <a:prstGeom prst="rect">
            <a:avLst/>
          </a:prstGeom>
          <a:no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eaLnBrk="1" hangingPunct="1"/>
            <a:r>
              <a:rPr lang="en-US" sz="2800" i="1">
                <a:solidFill>
                  <a:srgbClr val="FFFFFF"/>
                </a:solidFill>
                <a:latin typeface="Arial" charset="0"/>
                <a:ea typeface="ＭＳ Ｐゴシック" charset="0"/>
                <a:cs typeface="Arial" charset="0"/>
              </a:rPr>
              <a:t>Oprah</a:t>
            </a:r>
          </a:p>
        </p:txBody>
      </p:sp>
    </p:spTree>
    <p:extLst>
      <p:ext uri="{BB962C8B-B14F-4D97-AF65-F5344CB8AC3E}">
        <p14:creationId xmlns:p14="http://schemas.microsoft.com/office/powerpoint/2010/main" val="233854782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9552" y="267494"/>
            <a:ext cx="3600400" cy="4496022"/>
          </a:xfrm>
          <a:prstGeom prst="rect">
            <a:avLst/>
          </a:prstGeom>
        </p:spPr>
      </p:pic>
      <p:sp>
        <p:nvSpPr>
          <p:cNvPr id="130050" name="Rectangle 2"/>
          <p:cNvSpPr>
            <a:spLocks noGrp="1" noChangeArrowheads="1"/>
          </p:cNvSpPr>
          <p:nvPr>
            <p:ph type="ctrTitle"/>
          </p:nvPr>
        </p:nvSpPr>
        <p:spPr>
          <a:xfrm>
            <a:off x="4427984" y="411510"/>
            <a:ext cx="4716016" cy="4392488"/>
          </a:xfrm>
        </p:spPr>
        <p:txBody>
          <a:bodyPr/>
          <a:lstStyle/>
          <a:p>
            <a:pPr algn="l" eaLnBrk="1" hangingPunct="1"/>
            <a:r>
              <a:rPr lang="en-US">
                <a:latin typeface="Arial" charset="0"/>
                <a:ea typeface="ＭＳ Ｐゴシック" charset="0"/>
                <a:cs typeface="Arial" charset="0"/>
              </a:rPr>
              <a:t>Street</a:t>
            </a:r>
            <a:br>
              <a:rPr lang="en-US">
                <a:latin typeface="Arial" charset="0"/>
                <a:ea typeface="ＭＳ Ｐゴシック" charset="0"/>
                <a:cs typeface="Arial" charset="0"/>
              </a:rPr>
            </a:br>
            <a:r>
              <a:rPr lang="en-US">
                <a:latin typeface="Arial" charset="0"/>
                <a:ea typeface="ＭＳ Ｐゴシック" charset="0"/>
                <a:cs typeface="Arial" charset="0"/>
              </a:rPr>
              <a:t>Cancer</a:t>
            </a:r>
            <a:br>
              <a:rPr lang="en-US">
                <a:latin typeface="Arial" charset="0"/>
                <a:ea typeface="ＭＳ Ｐゴシック" charset="0"/>
                <a:cs typeface="Arial" charset="0"/>
              </a:rPr>
            </a:br>
            <a:r>
              <a:rPr lang="en-US">
                <a:latin typeface="Arial" charset="0"/>
                <a:ea typeface="ＭＳ Ｐゴシック" charset="0"/>
                <a:cs typeface="Arial" charset="0"/>
              </a:rPr>
              <a:t>Sinking ship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14300"/>
            <a:ext cx="9144000" cy="514350"/>
          </a:xfrm>
          <a:effectLst/>
        </p:spPr>
        <p:txBody>
          <a:bodyPr/>
          <a:lstStyle/>
          <a:p>
            <a:pPr eaLnBrk="1" hangingPunct="1">
              <a:defRPr/>
            </a:pPr>
            <a:r>
              <a:rPr lang="en-US" sz="4400" b="1">
                <a:solidFill>
                  <a:srgbClr val="FFF9FC"/>
                </a:solidFill>
                <a:effectLst>
                  <a:glow rad="228600">
                    <a:schemeClr val="tx1">
                      <a:alpha val="96000"/>
                    </a:schemeClr>
                  </a:glow>
                </a:effectLst>
                <a:latin typeface="Arial"/>
                <a:ea typeface="ＭＳ Ｐゴシック" charset="0"/>
                <a:cs typeface="Arial"/>
              </a:rPr>
              <a:t>SBC Courses I Teach</a:t>
            </a:r>
            <a:endParaRPr lang="en-US" sz="3200" b="1">
              <a:solidFill>
                <a:srgbClr val="FFF9FC"/>
              </a:solidFill>
              <a:effectLst>
                <a:glow rad="228600">
                  <a:schemeClr val="tx1">
                    <a:alpha val="96000"/>
                  </a:schemeClr>
                </a:glow>
              </a:effectLst>
              <a:latin typeface="Arial"/>
              <a:ea typeface="ＭＳ Ｐゴシック" charset="0"/>
              <a:cs typeface="Arial"/>
            </a:endParaRPr>
          </a:p>
        </p:txBody>
      </p:sp>
      <p:sp>
        <p:nvSpPr>
          <p:cNvPr id="920580" name="Text Box 4"/>
          <p:cNvSpPr txBox="1">
            <a:spLocks noChangeArrowheads="1"/>
          </p:cNvSpPr>
          <p:nvPr/>
        </p:nvSpPr>
        <p:spPr bwMode="auto">
          <a:xfrm>
            <a:off x="-565" y="1200154"/>
            <a:ext cx="9144000" cy="1077218"/>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hangingPunct="1"/>
            <a:r>
              <a:rPr lang="en-US" sz="3200" b="1" i="1" u="sng">
                <a:solidFill>
                  <a:srgbClr val="FFFF99"/>
                </a:solidFill>
                <a:latin typeface="Arial"/>
                <a:cs typeface="Arial"/>
              </a:rPr>
              <a:t>Survey</a:t>
            </a:r>
            <a:r>
              <a:rPr lang="en-US" sz="3200" b="1" dirty="0">
                <a:solidFill>
                  <a:srgbClr val="FFFF99"/>
                </a:solidFill>
                <a:latin typeface="Arial"/>
                <a:cs typeface="Arial"/>
              </a:rPr>
              <a:t> • The Bible</a:t>
            </a:r>
            <a:r>
              <a:rPr lang="mr-IN" sz="3200" b="1" dirty="0">
                <a:solidFill>
                  <a:srgbClr val="FFFF99"/>
                </a:solidFill>
                <a:latin typeface="Arial"/>
                <a:cs typeface="Arial"/>
              </a:rPr>
              <a:t>…</a:t>
            </a:r>
            <a:r>
              <a:rPr lang="en-US" sz="3200" b="1" dirty="0">
                <a:solidFill>
                  <a:srgbClr val="FFFF99"/>
                </a:solidFill>
                <a:latin typeface="Arial"/>
                <a:cs typeface="Arial"/>
              </a:rPr>
              <a:t>Basically</a:t>
            </a:r>
            <a:endParaRPr lang="en-US" sz="3200" b="1">
              <a:solidFill>
                <a:srgbClr val="FFFF99"/>
              </a:solidFill>
              <a:latin typeface="Arial"/>
              <a:cs typeface="Arial"/>
            </a:endParaRPr>
          </a:p>
          <a:p>
            <a:pPr eaLnBrk="1" hangingPunct="1"/>
            <a:r>
              <a:rPr lang="en-US" sz="3200" b="1">
                <a:solidFill>
                  <a:srgbClr val="FFFF99"/>
                </a:solidFill>
                <a:latin typeface="Arial"/>
                <a:cs typeface="Arial"/>
              </a:rPr>
              <a:t>	OT	NT      Bible Study</a:t>
            </a:r>
          </a:p>
        </p:txBody>
      </p:sp>
      <p:sp>
        <p:nvSpPr>
          <p:cNvPr id="920581" name="Text Box 5"/>
          <p:cNvSpPr txBox="1">
            <a:spLocks noChangeArrowheads="1"/>
          </p:cNvSpPr>
          <p:nvPr/>
        </p:nvSpPr>
        <p:spPr bwMode="auto">
          <a:xfrm>
            <a:off x="-565" y="2171701"/>
            <a:ext cx="9144000" cy="1077218"/>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hangingPunct="1"/>
            <a:r>
              <a:rPr lang="en-US" sz="3200" b="1" i="1" u="sng" dirty="0">
                <a:solidFill>
                  <a:srgbClr val="FFFF99"/>
                </a:solidFill>
                <a:latin typeface="Arial"/>
                <a:cs typeface="Arial"/>
              </a:rPr>
              <a:t>Backgrounds</a:t>
            </a:r>
            <a:r>
              <a:rPr lang="en-US" sz="3200" b="1" dirty="0">
                <a:solidFill>
                  <a:srgbClr val="FFFF99"/>
                </a:solidFill>
                <a:latin typeface="Arial"/>
                <a:cs typeface="Arial"/>
              </a:rPr>
              <a:t> • Research &amp; Writing</a:t>
            </a:r>
          </a:p>
          <a:p>
            <a:pPr eaLnBrk="1" hangingPunct="1">
              <a:tabLst>
                <a:tab pos="406140" algn="l"/>
                <a:tab pos="1822868" algn="l"/>
                <a:tab pos="4304081" algn="l"/>
                <a:tab pos="5646247" algn="l"/>
              </a:tabLst>
            </a:pPr>
            <a:r>
              <a:rPr lang="en-US" sz="3200" b="1" dirty="0">
                <a:solidFill>
                  <a:srgbClr val="FFFF99"/>
                </a:solidFill>
                <a:latin typeface="Arial"/>
                <a:cs typeface="Arial"/>
              </a:rPr>
              <a:t>		OT	NT	  Geography</a:t>
            </a:r>
          </a:p>
        </p:txBody>
      </p:sp>
      <p:sp>
        <p:nvSpPr>
          <p:cNvPr id="920582" name="Text Box 6"/>
          <p:cNvSpPr txBox="1">
            <a:spLocks noChangeArrowheads="1"/>
          </p:cNvSpPr>
          <p:nvPr/>
        </p:nvSpPr>
        <p:spPr bwMode="auto">
          <a:xfrm>
            <a:off x="-565" y="3155167"/>
            <a:ext cx="9144000" cy="1077218"/>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hangingPunct="1"/>
            <a:r>
              <a:rPr lang="en-US" sz="3200" b="1" i="1" u="sng" dirty="0">
                <a:solidFill>
                  <a:srgbClr val="FFFF99"/>
                </a:solidFill>
                <a:latin typeface="Arial"/>
                <a:cs typeface="Arial"/>
              </a:rPr>
              <a:t>Theology</a:t>
            </a:r>
            <a:r>
              <a:rPr lang="en-US" sz="3200" b="1" i="1" dirty="0">
                <a:solidFill>
                  <a:srgbClr val="FFFF99"/>
                </a:solidFill>
                <a:latin typeface="Arial"/>
                <a:cs typeface="Arial"/>
              </a:rPr>
              <a:t>  </a:t>
            </a:r>
            <a:r>
              <a:rPr lang="en-US" sz="3200" b="1" dirty="0">
                <a:solidFill>
                  <a:srgbClr val="FFFF99"/>
                </a:solidFill>
                <a:latin typeface="Arial"/>
                <a:cs typeface="Arial"/>
              </a:rPr>
              <a:t>• Creation • Jesus</a:t>
            </a:r>
          </a:p>
          <a:p>
            <a:pPr eaLnBrk="1" hangingPunct="1"/>
            <a:r>
              <a:rPr lang="en-US" sz="3200" b="1" dirty="0">
                <a:solidFill>
                  <a:srgbClr val="FFFF99"/>
                </a:solidFill>
                <a:latin typeface="Arial"/>
                <a:cs typeface="Arial"/>
              </a:rPr>
              <a:t>Church • Spirit • Salvation • Future</a:t>
            </a:r>
          </a:p>
        </p:txBody>
      </p:sp>
      <p:sp>
        <p:nvSpPr>
          <p:cNvPr id="920583" name="Text Box 7"/>
          <p:cNvSpPr txBox="1">
            <a:spLocks noChangeArrowheads="1"/>
          </p:cNvSpPr>
          <p:nvPr/>
        </p:nvSpPr>
        <p:spPr bwMode="auto">
          <a:xfrm>
            <a:off x="-565" y="4126717"/>
            <a:ext cx="9213850" cy="1077218"/>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hangingPunct="1"/>
            <a:r>
              <a:rPr lang="en-US" sz="3200" b="1" i="1" u="sng">
                <a:solidFill>
                  <a:srgbClr val="FFFF99"/>
                </a:solidFill>
                <a:latin typeface="Arial"/>
                <a:cs typeface="Arial"/>
              </a:rPr>
              <a:t>Preaching</a:t>
            </a:r>
            <a:endParaRPr lang="en-US" sz="3200" b="1">
              <a:solidFill>
                <a:srgbClr val="FFFF99"/>
              </a:solidFill>
              <a:latin typeface="Arial"/>
              <a:cs typeface="Arial"/>
            </a:endParaRPr>
          </a:p>
          <a:p>
            <a:pPr eaLnBrk="1" hangingPunct="1"/>
            <a:r>
              <a:rPr lang="en-US" sz="3200" b="1">
                <a:solidFill>
                  <a:srgbClr val="FFFF99"/>
                </a:solidFill>
                <a:latin typeface="Arial"/>
                <a:cs typeface="Arial"/>
              </a:rPr>
              <a:t>Homiletics 1	Homiletics 2</a:t>
            </a:r>
          </a:p>
        </p:txBody>
      </p:sp>
    </p:spTree>
    <p:extLst>
      <p:ext uri="{BB962C8B-B14F-4D97-AF65-F5344CB8AC3E}">
        <p14:creationId xmlns:p14="http://schemas.microsoft.com/office/powerpoint/2010/main" val="35768673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857250"/>
          </a:xfrm>
        </p:spPr>
        <p:txBody>
          <a:bodyPr/>
          <a:lstStyle/>
          <a:p>
            <a:pPr eaLnBrk="1" hangingPunct="1"/>
            <a:r>
              <a:rPr lang="en-US">
                <a:solidFill>
                  <a:srgbClr val="FFFFFF"/>
                </a:solidFill>
                <a:latin typeface="Arial" charset="0"/>
                <a:ea typeface="ＭＳ Ｐゴシック" charset="0"/>
                <a:cs typeface="Arial" charset="0"/>
              </a:rPr>
              <a:t>Lee Strobel</a:t>
            </a:r>
          </a:p>
        </p:txBody>
      </p:sp>
      <p:sp>
        <p:nvSpPr>
          <p:cNvPr id="3" name="Rectangle 2"/>
          <p:cNvSpPr txBox="1">
            <a:spLocks noChangeArrowheads="1"/>
          </p:cNvSpPr>
          <p:nvPr/>
        </p:nvSpPr>
        <p:spPr bwMode="auto">
          <a:xfrm>
            <a:off x="0" y="4000500"/>
            <a:ext cx="9144000" cy="971550"/>
          </a:xfrm>
          <a:prstGeom prst="rect">
            <a:avLst/>
          </a:prstGeom>
          <a:noFill/>
          <a:ln w="9525">
            <a:noFill/>
            <a:miter lim="800000"/>
            <a:headEnd/>
            <a:tailEnd/>
          </a:ln>
        </p:spPr>
        <p:txBody>
          <a:bodyPr lIns="91388" tIns="45694" rIns="91388" bIns="45694" anchor="ctr"/>
          <a:lstStyle/>
          <a:p>
            <a:pPr algn="ctr" eaLnBrk="1" hangingPunct="1">
              <a:defRPr/>
            </a:pPr>
            <a:r>
              <a:rPr lang="en-US" sz="5400" b="1" kern="0" dirty="0" err="1">
                <a:solidFill>
                  <a:srgbClr val="FFFFFF"/>
                </a:solidFill>
                <a:ea typeface="Arial" charset="0"/>
                <a:cs typeface="Arial" charset="0"/>
              </a:rPr>
              <a:t>JesusChristOnly.com</a:t>
            </a:r>
            <a:endParaRPr lang="en-US" sz="5400" b="1" kern="0" dirty="0">
              <a:solidFill>
                <a:srgbClr val="FFFFFF"/>
              </a:solidFill>
              <a:ea typeface="Arial" charset="0"/>
              <a:cs typeface="Arial" charset="0"/>
            </a:endParaRPr>
          </a:p>
        </p:txBody>
      </p:sp>
      <p:pic>
        <p:nvPicPr>
          <p:cNvPr id="128004" name="Picture 3" descr="LeeStrob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857252"/>
            <a:ext cx="3175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7245424" cy="5434068"/>
          </a:xfrm>
          <a:prstGeom prst="rect">
            <a:avLst/>
          </a:prstGeom>
        </p:spPr>
      </p:pic>
      <p:sp>
        <p:nvSpPr>
          <p:cNvPr id="116738" name="Rectangle 2"/>
          <p:cNvSpPr>
            <a:spLocks noGrp="1" noChangeArrowheads="1"/>
          </p:cNvSpPr>
          <p:nvPr>
            <p:ph type="ctrTitle"/>
          </p:nvPr>
        </p:nvSpPr>
        <p:spPr>
          <a:xfrm>
            <a:off x="1115616" y="0"/>
            <a:ext cx="7272808" cy="1275606"/>
          </a:xfrm>
        </p:spPr>
        <p:txBody>
          <a:bodyPr/>
          <a:lstStyle/>
          <a:p>
            <a:pPr eaLnBrk="1" hangingPunct="1"/>
            <a:r>
              <a:rPr lang="en-US" sz="4000">
                <a:solidFill>
                  <a:srgbClr val="FFFFFF"/>
                </a:solidFill>
                <a:effectLst>
                  <a:glow rad="228600">
                    <a:schemeClr val="tx1"/>
                  </a:glow>
                </a:effectLst>
                <a:latin typeface="Arial" charset="0"/>
                <a:ea typeface="ＭＳ Ｐゴシック" charset="0"/>
                <a:cs typeface="Arial" charset="0"/>
              </a:rPr>
              <a:t>To know Christ is actually to know the Father (14:8-14)</a:t>
            </a:r>
          </a:p>
        </p:txBody>
      </p:sp>
    </p:spTree>
    <p:extLst>
      <p:ext uri="{BB962C8B-B14F-4D97-AF65-F5344CB8AC3E}">
        <p14:creationId xmlns:p14="http://schemas.microsoft.com/office/powerpoint/2010/main" val="124331104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857250"/>
          </a:xfrm>
        </p:spPr>
        <p:txBody>
          <a:bodyPr/>
          <a:lstStyle/>
          <a:p>
            <a:pPr eaLnBrk="1" hangingPunct="1"/>
            <a:r>
              <a:rPr lang="en-US">
                <a:solidFill>
                  <a:srgbClr val="FFFFFF"/>
                </a:solidFill>
                <a:latin typeface="Arial" charset="0"/>
                <a:ea typeface="ＭＳ Ｐゴシック" charset="0"/>
                <a:cs typeface="Arial" charset="0"/>
              </a:rPr>
              <a:t>The ONE Way</a:t>
            </a:r>
          </a:p>
        </p:txBody>
      </p:sp>
      <p:pic>
        <p:nvPicPr>
          <p:cNvPr id="2" name="Picture 1"/>
          <p:cNvPicPr>
            <a:picLocks noChangeAspect="1"/>
          </p:cNvPicPr>
          <p:nvPr/>
        </p:nvPicPr>
        <p:blipFill>
          <a:blip r:embed="rId3"/>
          <a:stretch>
            <a:fillRect/>
          </a:stretch>
        </p:blipFill>
        <p:spPr>
          <a:xfrm>
            <a:off x="23482" y="26705"/>
            <a:ext cx="9120518" cy="5132078"/>
          </a:xfrm>
          <a:prstGeom prst="rect">
            <a:avLst/>
          </a:prstGeom>
        </p:spPr>
      </p:pic>
      <p:sp>
        <p:nvSpPr>
          <p:cNvPr id="4" name="Rectangle 2"/>
          <p:cNvSpPr txBox="1">
            <a:spLocks noChangeArrowheads="1"/>
          </p:cNvSpPr>
          <p:nvPr/>
        </p:nvSpPr>
        <p:spPr bwMode="auto">
          <a:xfrm>
            <a:off x="95523" y="2931790"/>
            <a:ext cx="1452141" cy="576064"/>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algn="r" eaLnBrk="1" hangingPunct="1"/>
            <a:r>
              <a:rPr lang="en-US" sz="2800">
                <a:solidFill>
                  <a:srgbClr val="318617"/>
                </a:solidFill>
                <a:latin typeface="Arial" charset="0"/>
                <a:ea typeface="ＭＳ Ｐゴシック" charset="0"/>
                <a:cs typeface="Arial" charset="0"/>
              </a:rPr>
              <a:t>Lost</a:t>
            </a:r>
          </a:p>
        </p:txBody>
      </p:sp>
      <p:sp>
        <p:nvSpPr>
          <p:cNvPr id="5" name="Rectangle 2"/>
          <p:cNvSpPr txBox="1">
            <a:spLocks noChangeArrowheads="1"/>
          </p:cNvSpPr>
          <p:nvPr/>
        </p:nvSpPr>
        <p:spPr bwMode="auto">
          <a:xfrm>
            <a:off x="827584" y="3579862"/>
            <a:ext cx="1800200" cy="504056"/>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algn="r" eaLnBrk="1" hangingPunct="1"/>
            <a:r>
              <a:rPr lang="en-US" sz="2800">
                <a:solidFill>
                  <a:srgbClr val="00A6AC"/>
                </a:solidFill>
                <a:latin typeface="Arial" charset="0"/>
                <a:ea typeface="ＭＳ Ｐゴシック" charset="0"/>
                <a:cs typeface="Arial" charset="0"/>
              </a:rPr>
              <a:t>Deceived</a:t>
            </a:r>
          </a:p>
        </p:txBody>
      </p:sp>
      <p:sp>
        <p:nvSpPr>
          <p:cNvPr id="6" name="Rectangle 2"/>
          <p:cNvSpPr txBox="1">
            <a:spLocks noChangeArrowheads="1"/>
          </p:cNvSpPr>
          <p:nvPr/>
        </p:nvSpPr>
        <p:spPr bwMode="auto">
          <a:xfrm>
            <a:off x="827584" y="4227934"/>
            <a:ext cx="1800200" cy="576064"/>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388" tIns="45694" rIns="91388" bIns="4569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6890" algn="ctr" rtl="0" fontAlgn="base">
              <a:spcBef>
                <a:spcPct val="0"/>
              </a:spcBef>
              <a:spcAft>
                <a:spcPct val="0"/>
              </a:spcAft>
              <a:defRPr sz="4400">
                <a:solidFill>
                  <a:schemeClr val="tx2"/>
                </a:solidFill>
                <a:latin typeface="Times New Roman" charset="0"/>
              </a:defRPr>
            </a:lvl6pPr>
            <a:lvl7pPr marL="913815" algn="ctr" rtl="0" fontAlgn="base">
              <a:spcBef>
                <a:spcPct val="0"/>
              </a:spcBef>
              <a:spcAft>
                <a:spcPct val="0"/>
              </a:spcAft>
              <a:defRPr sz="4400">
                <a:solidFill>
                  <a:schemeClr val="tx2"/>
                </a:solidFill>
                <a:latin typeface="Times New Roman" charset="0"/>
              </a:defRPr>
            </a:lvl7pPr>
            <a:lvl8pPr marL="1370716" algn="ctr" rtl="0" fontAlgn="base">
              <a:spcBef>
                <a:spcPct val="0"/>
              </a:spcBef>
              <a:spcAft>
                <a:spcPct val="0"/>
              </a:spcAft>
              <a:defRPr sz="4400">
                <a:solidFill>
                  <a:schemeClr val="tx2"/>
                </a:solidFill>
                <a:latin typeface="Times New Roman" charset="0"/>
              </a:defRPr>
            </a:lvl8pPr>
            <a:lvl9pPr marL="1827629" algn="ctr" rtl="0" fontAlgn="base">
              <a:spcBef>
                <a:spcPct val="0"/>
              </a:spcBef>
              <a:spcAft>
                <a:spcPct val="0"/>
              </a:spcAft>
              <a:defRPr sz="4400">
                <a:solidFill>
                  <a:schemeClr val="tx2"/>
                </a:solidFill>
                <a:latin typeface="Times New Roman" charset="0"/>
              </a:defRPr>
            </a:lvl9pPr>
          </a:lstStyle>
          <a:p>
            <a:pPr algn="r" eaLnBrk="1" hangingPunct="1"/>
            <a:r>
              <a:rPr lang="en-US" sz="2800">
                <a:solidFill>
                  <a:srgbClr val="5748BE"/>
                </a:solidFill>
                <a:latin typeface="Arial" charset="0"/>
                <a:ea typeface="ＭＳ Ｐゴシック" charset="0"/>
                <a:cs typeface="Arial" charset="0"/>
              </a:rPr>
              <a:t>Dead</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4000500"/>
            <a:ext cx="9144000" cy="1143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grpSp>
        <p:nvGrpSpPr>
          <p:cNvPr id="2" name="Group 6"/>
          <p:cNvGrpSpPr>
            <a:grpSpLocks/>
          </p:cNvGrpSpPr>
          <p:nvPr/>
        </p:nvGrpSpPr>
        <p:grpSpPr bwMode="auto">
          <a:xfrm>
            <a:off x="0" y="-516729"/>
            <a:ext cx="9144000" cy="4574381"/>
            <a:chOff x="0" y="-773113"/>
            <a:chExt cx="9144000" cy="6099176"/>
          </a:xfrm>
        </p:grpSpPr>
        <p:pic>
          <p:nvPicPr>
            <p:cNvPr id="151558" name="Picture 5" descr="lac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800" b="1">
                  <a:solidFill>
                    <a:srgbClr val="FFFFFF"/>
                  </a:solidFill>
                  <a:effectLst>
                    <a:outerShdw blurRad="38100" dist="38100" dir="2700000" algn="tl">
                      <a:srgbClr val="808080"/>
                    </a:outerShdw>
                  </a:effectLst>
                  <a:latin typeface="Edwardian Script ITC" charset="0"/>
                  <a:cs typeface="Edwardian Script ITC" charset="0"/>
                </a:rPr>
                <a:t>Comfort</a:t>
              </a:r>
              <a:endParaRPr lang="en-US" sz="9600" b="1">
                <a:solidFill>
                  <a:srgbClr val="FFFFFF"/>
                </a:solidFill>
                <a:effectLst>
                  <a:outerShdw blurRad="38100" dist="38100" dir="2700000" algn="tl">
                    <a:srgbClr val="808080"/>
                  </a:outerShdw>
                </a:effectLst>
                <a:latin typeface="Edwardian Script ITC" charset="0"/>
                <a:cs typeface="Edwardian Script ITC" charset="0"/>
              </a:endParaRPr>
            </a:p>
          </p:txBody>
        </p:sp>
      </p:grpSp>
      <p:sp>
        <p:nvSpPr>
          <p:cNvPr id="8" name="Striped Right Arrow 7"/>
          <p:cNvSpPr/>
          <p:nvPr/>
        </p:nvSpPr>
        <p:spPr bwMode="auto">
          <a:xfrm rot="17654303">
            <a:off x="3864768" y="2341960"/>
            <a:ext cx="1681163"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lIns="91388" tIns="45694" rIns="91388" bIns="45694"/>
          <a:lstStyle/>
          <a:p>
            <a:pPr>
              <a:defRPr/>
            </a:pPr>
            <a:endParaRPr lang="en-US">
              <a:ea typeface="ＭＳ Ｐゴシック" charset="-128"/>
              <a:cs typeface="ＭＳ Ｐゴシック"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57" y="1602255"/>
            <a:ext cx="5496049" cy="1962076"/>
          </a:xfrm>
          <a:prstGeom prst="rect">
            <a:avLst/>
          </a:prstGeom>
          <a:noFill/>
        </p:spPr>
        <p:txBody>
          <a:bodyPr wrap="square" lIns="68570" tIns="34289" rIns="68570"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681" eaLnBrk="1" fontAlgn="auto" hangingPunct="1">
              <a:spcBef>
                <a:spcPts val="0"/>
              </a:spcBef>
              <a:spcAft>
                <a:spcPts val="0"/>
              </a:spcAft>
            </a:pPr>
            <a:r>
              <a:rPr lang="en-US" sz="4100" dirty="0">
                <a:solidFill>
                  <a:prstClr val="black">
                    <a:lumMod val="75000"/>
                    <a:lumOff val="25000"/>
                  </a:prstClr>
                </a:solidFill>
              </a:rPr>
              <a:t>Trust Jesus to return as the only </a:t>
            </a:r>
            <a:r>
              <a:rPr lang="en-US" sz="4100" u="sng" dirty="0">
                <a:solidFill>
                  <a:prstClr val="black">
                    <a:lumMod val="75000"/>
                    <a:lumOff val="25000"/>
                  </a:prstClr>
                </a:solidFill>
              </a:rPr>
              <a:t>way</a:t>
            </a:r>
            <a:r>
              <a:rPr lang="en-US" sz="4100" dirty="0">
                <a:solidFill>
                  <a:prstClr val="black">
                    <a:lumMod val="75000"/>
                    <a:lumOff val="25000"/>
                  </a:prstClr>
                </a:solidFill>
              </a:rPr>
              <a:t> to heaven </a:t>
            </a:r>
            <a:br>
              <a:rPr lang="en-US" sz="4100" dirty="0">
                <a:solidFill>
                  <a:prstClr val="black">
                    <a:lumMod val="75000"/>
                    <a:lumOff val="25000"/>
                  </a:prstClr>
                </a:solidFill>
              </a:rPr>
            </a:br>
            <a:r>
              <a:rPr lang="en-US" sz="4100" dirty="0">
                <a:solidFill>
                  <a:prstClr val="black">
                    <a:lumMod val="75000"/>
                    <a:lumOff val="25000"/>
                  </a:prstClr>
                </a:solidFill>
              </a:rPr>
              <a:t>(Main Idea).</a:t>
            </a:r>
          </a:p>
        </p:txBody>
      </p:sp>
    </p:spTree>
    <p:extLst>
      <p:ext uri="{BB962C8B-B14F-4D97-AF65-F5344CB8AC3E}">
        <p14:creationId xmlns:p14="http://schemas.microsoft.com/office/powerpoint/2010/main" val="409198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70" y="1798462"/>
            <a:ext cx="5834495" cy="1546575"/>
          </a:xfrm>
          <a:prstGeom prst="rect">
            <a:avLst/>
          </a:prstGeom>
          <a:noFill/>
        </p:spPr>
        <p:txBody>
          <a:bodyPr wrap="square" lIns="68552" tIns="34289" rIns="68552"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477" eaLnBrk="1" fontAlgn="auto" hangingPunct="1">
              <a:spcBef>
                <a:spcPts val="0"/>
              </a:spcBef>
              <a:spcAft>
                <a:spcPts val="0"/>
              </a:spcAft>
            </a:pPr>
            <a:r>
              <a:rPr lang="en-US" dirty="0">
                <a:solidFill>
                  <a:prstClr val="black">
                    <a:lumMod val="75000"/>
                    <a:lumOff val="25000"/>
                  </a:prstClr>
                </a:solidFill>
              </a:rPr>
              <a:t>Trust Jesus to </a:t>
            </a:r>
            <a:r>
              <a:rPr lang="en-US" u="sng" dirty="0">
                <a:solidFill>
                  <a:prstClr val="black">
                    <a:lumMod val="75000"/>
                    <a:lumOff val="25000"/>
                  </a:prstClr>
                </a:solidFill>
              </a:rPr>
              <a:t>return</a:t>
            </a:r>
            <a:r>
              <a:rPr lang="en-US" dirty="0">
                <a:solidFill>
                  <a:prstClr val="black">
                    <a:lumMod val="75000"/>
                    <a:lumOff val="25000"/>
                  </a:prstClr>
                </a:solidFill>
              </a:rPr>
              <a:t> for you </a:t>
            </a:r>
            <a:r>
              <a:rPr lang="en-US" sz="2100" dirty="0">
                <a:solidFill>
                  <a:prstClr val="black">
                    <a:lumMod val="75000"/>
                    <a:lumOff val="25000"/>
                  </a:prstClr>
                </a:solidFill>
              </a:rPr>
              <a:t>(14:1-4).</a:t>
            </a:r>
            <a:endParaRPr lang="en-US" dirty="0">
              <a:solidFill>
                <a:prstClr val="black">
                  <a:lumMod val="75000"/>
                  <a:lumOff val="25000"/>
                </a:prstClr>
              </a:solidFill>
            </a:endParaRPr>
          </a:p>
        </p:txBody>
      </p:sp>
      <p:sp>
        <p:nvSpPr>
          <p:cNvPr id="2" name="Title 1"/>
          <p:cNvSpPr>
            <a:spLocks noGrp="1"/>
          </p:cNvSpPr>
          <p:nvPr>
            <p:ph type="ctrTitle"/>
          </p:nvPr>
        </p:nvSpPr>
        <p:spPr>
          <a:xfrm>
            <a:off x="1331640" y="-1316682"/>
            <a:ext cx="6858000" cy="852810"/>
          </a:xfrm>
        </p:spPr>
        <p:txBody>
          <a:bodyPr/>
          <a:lstStyle/>
          <a:p>
            <a:r>
              <a:rPr lang="en-US"/>
              <a:t>MPI</a:t>
            </a:r>
          </a:p>
        </p:txBody>
      </p:sp>
      <p:sp>
        <p:nvSpPr>
          <p:cNvPr id="5" name="TextBox 4"/>
          <p:cNvSpPr txBox="1"/>
          <p:nvPr/>
        </p:nvSpPr>
        <p:spPr>
          <a:xfrm>
            <a:off x="467544" y="1707654"/>
            <a:ext cx="2071729" cy="1177243"/>
          </a:xfrm>
          <a:prstGeom prst="rect">
            <a:avLst/>
          </a:prstGeom>
          <a:noFill/>
        </p:spPr>
        <p:txBody>
          <a:bodyPr wrap="square" lIns="68552" tIns="34289" rIns="68552" bIns="34289" rtlCol="0">
            <a:spAutoFit/>
          </a:bodyPr>
          <a:lstStyle/>
          <a:p>
            <a:pPr defTabSz="685477" eaLnBrk="1" fontAlgn="auto" hangingPunct="1">
              <a:spcBef>
                <a:spcPts val="0"/>
              </a:spcBef>
              <a:spcAft>
                <a:spcPts val="0"/>
              </a:spcAft>
            </a:pPr>
            <a:r>
              <a:rPr lang="en-US" dirty="0">
                <a:solidFill>
                  <a:prstClr val="white"/>
                </a:solidFill>
                <a:latin typeface="Oswald" panose="00000500000000000000" pitchFamily="2" charset="0"/>
                <a:ea typeface="Oswald" charset="0"/>
                <a:cs typeface="Oswald" charset="0"/>
              </a:rPr>
              <a:t>John 14:1-14: Jesus shows how to gain comfort</a:t>
            </a:r>
          </a:p>
        </p:txBody>
      </p:sp>
    </p:spTree>
    <p:extLst>
      <p:ext uri="{BB962C8B-B14F-4D97-AF65-F5344CB8AC3E}">
        <p14:creationId xmlns:p14="http://schemas.microsoft.com/office/powerpoint/2010/main" val="398189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51" y="1983139"/>
            <a:ext cx="5202134" cy="2285239"/>
          </a:xfrm>
          <a:prstGeom prst="rect">
            <a:avLst/>
          </a:prstGeom>
          <a:noFill/>
        </p:spPr>
        <p:txBody>
          <a:bodyPr wrap="square" lIns="68556" tIns="34289" rIns="68556" bIns="34289" rtlCol="0">
            <a:spAutoFit/>
          </a:bodyPr>
          <a:lstStyle>
            <a:defPPr>
              <a:defRPr lang="en-US"/>
            </a:defPPr>
            <a:lvl1pPr>
              <a:defRPr sz="4800">
                <a:solidFill>
                  <a:schemeClr val="tx1">
                    <a:lumMod val="50000"/>
                    <a:lumOff val="50000"/>
                  </a:schemeClr>
                </a:solidFill>
                <a:latin typeface="Oswald" charset="0"/>
                <a:ea typeface="Oswald" charset="0"/>
                <a:cs typeface="Oswald" charset="0"/>
              </a:defRPr>
            </a:lvl1pPr>
          </a:lstStyle>
          <a:p>
            <a:pPr defTabSz="685528" eaLnBrk="1" fontAlgn="auto" hangingPunct="1">
              <a:spcBef>
                <a:spcPts val="0"/>
              </a:spcBef>
              <a:spcAft>
                <a:spcPts val="0"/>
              </a:spcAft>
            </a:pPr>
            <a:r>
              <a:rPr lang="en-US" dirty="0">
                <a:solidFill>
                  <a:prstClr val="black">
                    <a:lumMod val="75000"/>
                    <a:lumOff val="25000"/>
                  </a:prstClr>
                </a:solidFill>
              </a:rPr>
              <a:t>Trust Jesus to </a:t>
            </a:r>
            <a:r>
              <a:rPr lang="en-US" u="sng" dirty="0">
                <a:solidFill>
                  <a:prstClr val="black">
                    <a:lumMod val="75000"/>
                    <a:lumOff val="25000"/>
                  </a:prstClr>
                </a:solidFill>
              </a:rPr>
              <a:t>bring</a:t>
            </a:r>
            <a:r>
              <a:rPr lang="en-US" dirty="0">
                <a:solidFill>
                  <a:prstClr val="black">
                    <a:lumMod val="75000"/>
                    <a:lumOff val="25000"/>
                  </a:prstClr>
                </a:solidFill>
              </a:rPr>
              <a:t> you to God </a:t>
            </a:r>
            <a:r>
              <a:rPr lang="en-US" sz="2100" dirty="0">
                <a:solidFill>
                  <a:prstClr val="black">
                    <a:lumMod val="75000"/>
                    <a:lumOff val="25000"/>
                  </a:prstClr>
                </a:solidFill>
              </a:rPr>
              <a:t>(14:5-14)</a:t>
            </a:r>
            <a:r>
              <a:rPr lang="en-US" dirty="0">
                <a:solidFill>
                  <a:prstClr val="black">
                    <a:lumMod val="75000"/>
                    <a:lumOff val="25000"/>
                  </a:prstClr>
                </a:solidFill>
              </a:rPr>
              <a:t>.</a:t>
            </a:r>
          </a:p>
        </p:txBody>
      </p:sp>
      <p:sp>
        <p:nvSpPr>
          <p:cNvPr id="2" name="Title 1"/>
          <p:cNvSpPr>
            <a:spLocks noGrp="1"/>
          </p:cNvSpPr>
          <p:nvPr>
            <p:ph type="ctrTitle"/>
          </p:nvPr>
        </p:nvSpPr>
        <p:spPr>
          <a:xfrm>
            <a:off x="1331640" y="-956642"/>
            <a:ext cx="6858000" cy="780802"/>
          </a:xfrm>
        </p:spPr>
        <p:txBody>
          <a:bodyPr/>
          <a:lstStyle/>
          <a:p>
            <a:r>
              <a:rPr lang="en-US"/>
              <a:t>MPII</a:t>
            </a:r>
          </a:p>
        </p:txBody>
      </p:sp>
      <p:sp>
        <p:nvSpPr>
          <p:cNvPr id="6" name="TextBox 5"/>
          <p:cNvSpPr txBox="1"/>
          <p:nvPr/>
        </p:nvSpPr>
        <p:spPr>
          <a:xfrm>
            <a:off x="467544" y="1707654"/>
            <a:ext cx="2071729" cy="1177243"/>
          </a:xfrm>
          <a:prstGeom prst="rect">
            <a:avLst/>
          </a:prstGeom>
          <a:noFill/>
        </p:spPr>
        <p:txBody>
          <a:bodyPr wrap="square" lIns="68552" tIns="34289" rIns="68552" bIns="34289" rtlCol="0">
            <a:spAutoFit/>
          </a:bodyPr>
          <a:lstStyle/>
          <a:p>
            <a:pPr defTabSz="685477" eaLnBrk="1" fontAlgn="auto" hangingPunct="1">
              <a:spcBef>
                <a:spcPts val="0"/>
              </a:spcBef>
              <a:spcAft>
                <a:spcPts val="0"/>
              </a:spcAft>
            </a:pPr>
            <a:r>
              <a:rPr lang="en-US" dirty="0">
                <a:solidFill>
                  <a:prstClr val="white"/>
                </a:solidFill>
                <a:latin typeface="Oswald" panose="00000500000000000000" pitchFamily="2" charset="0"/>
                <a:ea typeface="Oswald" charset="0"/>
                <a:cs typeface="Oswald" charset="0"/>
              </a:rPr>
              <a:t>John 14:1-14: Jesus shows how to gain comfort</a:t>
            </a:r>
          </a:p>
        </p:txBody>
      </p:sp>
    </p:spTree>
    <p:extLst>
      <p:ext uri="{BB962C8B-B14F-4D97-AF65-F5344CB8AC3E}">
        <p14:creationId xmlns:p14="http://schemas.microsoft.com/office/powerpoint/2010/main" val="387623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470"/>
            <a:ext cx="9144000" cy="1080120"/>
          </a:xfrm>
        </p:spPr>
        <p:txBody>
          <a:bodyPr/>
          <a:lstStyle/>
          <a:p>
            <a:pPr algn="r"/>
            <a:r>
              <a:rPr lang="en-US" b="1" dirty="0" smtClean="0"/>
              <a:t>Two Country Clubs</a:t>
            </a:r>
            <a:endParaRPr lang="en-US" b="1" dirty="0"/>
          </a:p>
        </p:txBody>
      </p:sp>
      <p:grpSp>
        <p:nvGrpSpPr>
          <p:cNvPr id="7" name="Group 6"/>
          <p:cNvGrpSpPr/>
          <p:nvPr/>
        </p:nvGrpSpPr>
        <p:grpSpPr>
          <a:xfrm>
            <a:off x="0" y="1419622"/>
            <a:ext cx="4716016" cy="3024336"/>
            <a:chOff x="0" y="1419622"/>
            <a:chExt cx="4716016" cy="3024336"/>
          </a:xfrm>
        </p:grpSpPr>
        <p:sp>
          <p:nvSpPr>
            <p:cNvPr id="4" name="Up Ribbon 3"/>
            <p:cNvSpPr/>
            <p:nvPr/>
          </p:nvSpPr>
          <p:spPr bwMode="auto">
            <a:xfrm>
              <a:off x="0" y="1419622"/>
              <a:ext cx="4716016" cy="3024336"/>
            </a:xfrm>
            <a:prstGeom prst="ribbon2">
              <a:avLst>
                <a:gd name="adj1" fmla="val 14801"/>
                <a:gd name="adj2" fmla="val 61969"/>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3" name="Title 1"/>
            <p:cNvSpPr txBox="1">
              <a:spLocks/>
            </p:cNvSpPr>
            <p:nvPr/>
          </p:nvSpPr>
          <p:spPr bwMode="auto">
            <a:xfrm>
              <a:off x="827584" y="2283718"/>
              <a:ext cx="3024336" cy="1080120"/>
            </a:xfrm>
            <a:prstGeom prst="rect">
              <a:avLst/>
            </a:prstGeom>
            <a:noFill/>
            <a:ln w="9525">
              <a:noFill/>
              <a:miter lim="800000"/>
              <a:headEnd/>
              <a:tailEnd/>
            </a:ln>
            <a:effectLst/>
          </p:spPr>
          <p:txBody>
            <a:bodyPr vert="horz" wrap="square" lIns="91388" tIns="45694" rIns="91388" bIns="45694"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3600" b="1" dirty="0" smtClean="0"/>
                <a:t>Earned Membership</a:t>
              </a:r>
              <a:endParaRPr lang="en-US" sz="3600" b="1" dirty="0"/>
            </a:p>
          </p:txBody>
        </p:sp>
      </p:grpSp>
      <p:grpSp>
        <p:nvGrpSpPr>
          <p:cNvPr id="8" name="Group 7"/>
          <p:cNvGrpSpPr/>
          <p:nvPr/>
        </p:nvGrpSpPr>
        <p:grpSpPr>
          <a:xfrm>
            <a:off x="5076056" y="1491630"/>
            <a:ext cx="3528392" cy="3147814"/>
            <a:chOff x="5076056" y="1491630"/>
            <a:chExt cx="3528392" cy="3147814"/>
          </a:xfrm>
        </p:grpSpPr>
        <p:sp>
          <p:nvSpPr>
            <p:cNvPr id="5" name="Rounded Rectangular Callout 4"/>
            <p:cNvSpPr/>
            <p:nvPr/>
          </p:nvSpPr>
          <p:spPr bwMode="auto">
            <a:xfrm rot="10800000">
              <a:off x="5076056" y="1491630"/>
              <a:ext cx="3528392" cy="3147814"/>
            </a:xfrm>
            <a:prstGeom prst="wedgeRoundRectCallout">
              <a:avLst>
                <a:gd name="adj1" fmla="val -64106"/>
                <a:gd name="adj2" fmla="val 9746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6" name="Title 1"/>
            <p:cNvSpPr txBox="1">
              <a:spLocks/>
            </p:cNvSpPr>
            <p:nvPr/>
          </p:nvSpPr>
          <p:spPr bwMode="auto">
            <a:xfrm>
              <a:off x="5364088" y="2283718"/>
              <a:ext cx="3024336" cy="1080120"/>
            </a:xfrm>
            <a:prstGeom prst="rect">
              <a:avLst/>
            </a:prstGeom>
            <a:noFill/>
            <a:ln w="9525">
              <a:noFill/>
              <a:miter lim="800000"/>
              <a:headEnd/>
              <a:tailEnd/>
            </a:ln>
            <a:effectLst/>
          </p:spPr>
          <p:txBody>
            <a:bodyPr vert="horz" wrap="square" lIns="91388" tIns="45694" rIns="91388" bIns="45694"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9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81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71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62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3600" b="1" dirty="0" smtClean="0"/>
                <a:t>Paid</a:t>
              </a:r>
              <a:br>
                <a:rPr lang="en-US" sz="3600" b="1" dirty="0" smtClean="0"/>
              </a:br>
              <a:r>
                <a:rPr lang="en-US" sz="3600" b="1" dirty="0" smtClean="0"/>
                <a:t>Membership</a:t>
              </a:r>
              <a:endParaRPr lang="en-US" sz="3600" b="1" dirty="0"/>
            </a:p>
          </p:txBody>
        </p:sp>
      </p:grpSp>
    </p:spTree>
    <p:extLst>
      <p:ext uri="{BB962C8B-B14F-4D97-AF65-F5344CB8AC3E}">
        <p14:creationId xmlns:p14="http://schemas.microsoft.com/office/powerpoint/2010/main" val="12895898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54014" y="1922886"/>
            <a:ext cx="5732729" cy="1331134"/>
          </a:xfrm>
          <a:prstGeom prst="rect">
            <a:avLst/>
          </a:prstGeom>
          <a:noFill/>
        </p:spPr>
        <p:txBody>
          <a:bodyPr wrap="square" lIns="68579" tIns="34289" rIns="68579" bIns="34289" rtlCol="0">
            <a:spAutoFit/>
          </a:bodyPr>
          <a:lstStyle/>
          <a:p>
            <a:pPr defTabSz="685783" eaLnBrk="1" fontAlgn="auto" hangingPunct="1">
              <a:spcBef>
                <a:spcPts val="0"/>
              </a:spcBef>
              <a:spcAft>
                <a:spcPts val="0"/>
              </a:spcAft>
            </a:pPr>
            <a:r>
              <a:rPr lang="en-US" sz="4100" dirty="0">
                <a:solidFill>
                  <a:prstClr val="black">
                    <a:lumMod val="75000"/>
                    <a:lumOff val="25000"/>
                  </a:prstClr>
                </a:solidFill>
                <a:latin typeface="Oswald" charset="0"/>
                <a:ea typeface="Oswald" charset="0"/>
                <a:cs typeface="Oswald" charset="0"/>
              </a:rPr>
              <a:t>What </a:t>
            </a:r>
            <a:r>
              <a:rPr lang="en-US" sz="4100" u="sng" dirty="0">
                <a:solidFill>
                  <a:prstClr val="black">
                    <a:lumMod val="75000"/>
                    <a:lumOff val="25000"/>
                  </a:prstClr>
                </a:solidFill>
                <a:latin typeface="Oswald" charset="0"/>
                <a:ea typeface="Oswald" charset="0"/>
                <a:cs typeface="Oswald" charset="0"/>
              </a:rPr>
              <a:t>confuses</a:t>
            </a:r>
            <a:r>
              <a:rPr lang="en-US" sz="4100" dirty="0">
                <a:solidFill>
                  <a:prstClr val="black">
                    <a:lumMod val="75000"/>
                    <a:lumOff val="25000"/>
                  </a:prstClr>
                </a:solidFill>
                <a:latin typeface="Oswald" charset="0"/>
                <a:ea typeface="Oswald" charset="0"/>
                <a:cs typeface="Oswald" charset="0"/>
              </a:rPr>
              <a:t> you right now?</a:t>
            </a:r>
          </a:p>
        </p:txBody>
      </p:sp>
    </p:spTree>
    <p:extLst>
      <p:ext uri="{BB962C8B-B14F-4D97-AF65-F5344CB8AC3E}">
        <p14:creationId xmlns:p14="http://schemas.microsoft.com/office/powerpoint/2010/main" val="1272142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54014" y="1913879"/>
            <a:ext cx="5732729" cy="1331132"/>
          </a:xfrm>
          <a:prstGeom prst="rect">
            <a:avLst/>
          </a:prstGeom>
          <a:noFill/>
        </p:spPr>
        <p:txBody>
          <a:bodyPr wrap="square" lIns="68579" tIns="34289" rIns="68579" bIns="34289" rtlCol="0">
            <a:spAutoFit/>
          </a:bodyPr>
          <a:lstStyle/>
          <a:p>
            <a:pPr defTabSz="685783" eaLnBrk="1" fontAlgn="auto" hangingPunct="1">
              <a:spcBef>
                <a:spcPts val="0"/>
              </a:spcBef>
              <a:spcAft>
                <a:spcPts val="0"/>
              </a:spcAft>
            </a:pPr>
            <a:r>
              <a:rPr lang="en-US" sz="4100" dirty="0">
                <a:solidFill>
                  <a:prstClr val="black">
                    <a:lumMod val="75000"/>
                    <a:lumOff val="25000"/>
                  </a:prstClr>
                </a:solidFill>
                <a:latin typeface="Oswald" charset="0"/>
                <a:ea typeface="Oswald" charset="0"/>
                <a:cs typeface="Oswald" charset="0"/>
              </a:rPr>
              <a:t>Will you accept Christ’s </a:t>
            </a:r>
            <a:r>
              <a:rPr lang="en-US" sz="4100" u="sng" dirty="0">
                <a:solidFill>
                  <a:prstClr val="black">
                    <a:lumMod val="75000"/>
                    <a:lumOff val="25000"/>
                  </a:prstClr>
                </a:solidFill>
                <a:latin typeface="Oswald" charset="0"/>
                <a:ea typeface="Oswald" charset="0"/>
                <a:cs typeface="Oswald" charset="0"/>
              </a:rPr>
              <a:t>comfort</a:t>
            </a:r>
            <a:r>
              <a:rPr lang="en-US" sz="4100" dirty="0">
                <a:solidFill>
                  <a:prstClr val="black">
                    <a:lumMod val="75000"/>
                    <a:lumOff val="25000"/>
                  </a:prstClr>
                </a:solidFill>
                <a:latin typeface="Oswald" charset="0"/>
                <a:ea typeface="Oswald" charset="0"/>
                <a:cs typeface="Oswald" charset="0"/>
              </a:rPr>
              <a:t> instead?</a:t>
            </a:r>
          </a:p>
        </p:txBody>
      </p:sp>
    </p:spTree>
    <p:extLst>
      <p:ext uri="{BB962C8B-B14F-4D97-AF65-F5344CB8AC3E}">
        <p14:creationId xmlns:p14="http://schemas.microsoft.com/office/powerpoint/2010/main" val="395171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14350"/>
            <a:ext cx="9144000" cy="47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7886"/>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3" y="33"/>
            <a:ext cx="732118" cy="36643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388" tIns="45694" rIns="91388" bIns="4569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12566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063262"/>
            <a:ext cx="2678874" cy="1891613"/>
          </a:xfrm>
        </p:spPr>
        <p:txBody>
          <a:bodyPr/>
          <a:lstStyle/>
          <a:p>
            <a:pPr algn="r"/>
            <a:r>
              <a:rPr lang="en-US" dirty="0" smtClean="0"/>
              <a:t>Black</a:t>
            </a:r>
            <a:endParaRPr lang="en-US" dirty="0"/>
          </a:p>
        </p:txBody>
      </p:sp>
    </p:spTree>
    <p:extLst>
      <p:ext uri="{BB962C8B-B14F-4D97-AF65-F5344CB8AC3E}">
        <p14:creationId xmlns:p14="http://schemas.microsoft.com/office/powerpoint/2010/main" val="1299888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4629150"/>
            <a:ext cx="9144000" cy="51435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88" tIns="45694" rIns="91388" bIns="4569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689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477737"/>
            <a:ext cx="9232347" cy="423753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5" y="1666756"/>
            <a:ext cx="6153212" cy="2612696"/>
          </a:xfrm>
          <a:prstGeom prst="rect">
            <a:avLst/>
          </a:prstGeom>
        </p:spPr>
      </p:pic>
    </p:spTree>
    <p:extLst>
      <p:ext uri="{BB962C8B-B14F-4D97-AF65-F5344CB8AC3E}">
        <p14:creationId xmlns:p14="http://schemas.microsoft.com/office/powerpoint/2010/main" val="28581216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85725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01688" y="13098"/>
            <a:ext cx="6626696" cy="129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138436"/>
            <a:ext cx="9144000" cy="857250"/>
          </a:xfrm>
          <a:prstGeom prst="rect">
            <a:avLst/>
          </a:prstGeom>
          <a:noFill/>
          <a:ln w="9525">
            <a:noFill/>
            <a:miter lim="800000"/>
            <a:headEnd/>
            <a:tailEnd/>
          </a:ln>
          <a:effectLst/>
        </p:spPr>
        <p:txBody>
          <a:bodyPr lIns="91388" tIns="45694" rIns="91388" bIns="45694"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39700">
                    <a:srgbClr val="000000"/>
                  </a:glow>
                </a:effectLst>
                <a:latin typeface="Arial" charset="0"/>
              </a:rPr>
              <a:t>37 people from 10 nations</a:t>
            </a:r>
            <a:endParaRPr lang="en-US" sz="4400" b="1" dirty="0">
              <a:solidFill>
                <a:srgbClr val="000000"/>
              </a:solidFill>
              <a:effectLst>
                <a:glow rad="139700">
                  <a:srgbClr val="000000"/>
                </a:glow>
              </a:effectLst>
              <a:latin typeface="Arial" charset="0"/>
            </a:endParaRPr>
          </a:p>
        </p:txBody>
      </p:sp>
      <p:sp>
        <p:nvSpPr>
          <p:cNvPr id="7" name="Rectangle 2"/>
          <p:cNvSpPr txBox="1">
            <a:spLocks noChangeArrowheads="1"/>
          </p:cNvSpPr>
          <p:nvPr/>
        </p:nvSpPr>
        <p:spPr bwMode="auto">
          <a:xfrm>
            <a:off x="0" y="4137924"/>
            <a:ext cx="9144000" cy="857250"/>
          </a:xfrm>
          <a:prstGeom prst="rect">
            <a:avLst/>
          </a:prstGeom>
          <a:noFill/>
          <a:ln w="9525">
            <a:noFill/>
            <a:miter lim="800000"/>
            <a:headEnd/>
            <a:tailEnd/>
          </a:ln>
          <a:effectLst/>
        </p:spPr>
        <p:txBody>
          <a:bodyPr lIns="91388" tIns="45694" rIns="91388" bIns="45694"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39700">
                    <a:srgbClr val="000000"/>
                  </a:glow>
                </a:effectLst>
                <a:latin typeface="Arial" charset="0"/>
              </a:rPr>
              <a:t>November 2017</a:t>
            </a:r>
            <a:endParaRPr lang="en-US" sz="4400" b="1" dirty="0">
              <a:solidFill>
                <a:srgbClr val="000000"/>
              </a:solidFill>
              <a:effectLst>
                <a:glow rad="139700">
                  <a:srgbClr val="000000"/>
                </a:glow>
              </a:effectLst>
              <a:latin typeface="Arial" charset="0"/>
            </a:endParaRPr>
          </a:p>
        </p:txBody>
      </p:sp>
      <p:sp>
        <p:nvSpPr>
          <p:cNvPr id="8" name="Rectangle 3"/>
          <p:cNvSpPr txBox="1">
            <a:spLocks noChangeArrowheads="1"/>
          </p:cNvSpPr>
          <p:nvPr/>
        </p:nvSpPr>
        <p:spPr bwMode="auto">
          <a:xfrm>
            <a:off x="8411883" y="33"/>
            <a:ext cx="732118" cy="36643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388" tIns="45694" rIns="91388" bIns="4569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4317444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
            <a:ext cx="9202738"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6" y="4457700"/>
            <a:ext cx="9251951" cy="742950"/>
          </a:xfrm>
          <a:solidFill>
            <a:srgbClr val="000000"/>
          </a:solidFill>
        </p:spPr>
        <p:txBody>
          <a:bodyPr/>
          <a:lstStyle/>
          <a:p>
            <a:pPr eaLnBrk="1" hangingPunct="1">
              <a:defRPr/>
            </a:pPr>
            <a:r>
              <a:rPr lang="en-US" b="1" dirty="0" smtClean="0">
                <a:cs typeface="+mj-cs"/>
              </a:rPr>
              <a:t>Teaching Ministry 1997-2017</a:t>
            </a:r>
          </a:p>
        </p:txBody>
      </p:sp>
      <p:grpSp>
        <p:nvGrpSpPr>
          <p:cNvPr id="2" name="Group 1"/>
          <p:cNvGrpSpPr/>
          <p:nvPr/>
        </p:nvGrpSpPr>
        <p:grpSpPr>
          <a:xfrm>
            <a:off x="3209901" y="1215628"/>
            <a:ext cx="3715576" cy="331827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grpSp>
      <p:sp>
        <p:nvSpPr>
          <p:cNvPr id="361489" name="Text Box 17"/>
          <p:cNvSpPr txBox="1">
            <a:spLocks noChangeArrowheads="1"/>
          </p:cNvSpPr>
          <p:nvPr/>
        </p:nvSpPr>
        <p:spPr bwMode="auto">
          <a:xfrm>
            <a:off x="3995936" y="951571"/>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MONGOLIA</a:t>
            </a:r>
          </a:p>
        </p:txBody>
      </p:sp>
      <p:sp>
        <p:nvSpPr>
          <p:cNvPr id="361491" name="Text Box 19"/>
          <p:cNvSpPr txBox="1">
            <a:spLocks noChangeArrowheads="1"/>
          </p:cNvSpPr>
          <p:nvPr/>
        </p:nvSpPr>
        <p:spPr bwMode="auto">
          <a:xfrm>
            <a:off x="2018928" y="2787775"/>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INDIA</a:t>
            </a:r>
          </a:p>
        </p:txBody>
      </p:sp>
      <p:sp>
        <p:nvSpPr>
          <p:cNvPr id="361493" name="Text Box 21"/>
          <p:cNvSpPr txBox="1">
            <a:spLocks noChangeArrowheads="1"/>
          </p:cNvSpPr>
          <p:nvPr/>
        </p:nvSpPr>
        <p:spPr bwMode="auto">
          <a:xfrm>
            <a:off x="3635375" y="2463406"/>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MYANMAR</a:t>
            </a:r>
          </a:p>
        </p:txBody>
      </p:sp>
      <p:sp>
        <p:nvSpPr>
          <p:cNvPr id="361498" name="Line 26"/>
          <p:cNvSpPr>
            <a:spLocks noChangeShapeType="1"/>
          </p:cNvSpPr>
          <p:nvPr/>
        </p:nvSpPr>
        <p:spPr bwMode="auto">
          <a:xfrm flipV="1">
            <a:off x="0" y="4296966"/>
            <a:ext cx="9144000" cy="5715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lstStyle/>
          <a:p>
            <a:pPr>
              <a:defRPr/>
            </a:pPr>
            <a:endParaRPr lang="en-US">
              <a:solidFill>
                <a:srgbClr val="FFFFFF"/>
              </a:solidFill>
            </a:endParaRPr>
          </a:p>
        </p:txBody>
      </p:sp>
      <p:sp>
        <p:nvSpPr>
          <p:cNvPr id="361500" name="Text Box 28"/>
          <p:cNvSpPr txBox="1">
            <a:spLocks noChangeArrowheads="1"/>
          </p:cNvSpPr>
          <p:nvPr/>
        </p:nvSpPr>
        <p:spPr bwMode="auto">
          <a:xfrm>
            <a:off x="4575175" y="4146644"/>
            <a:ext cx="1676400" cy="4616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8" tIns="45694" rIns="91388" bIns="4569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solidFill>
                  <a:srgbClr val="FFFFFF"/>
                </a:solidFill>
              </a:rPr>
              <a:t>SBC</a:t>
            </a:r>
          </a:p>
        </p:txBody>
      </p:sp>
      <p:sp>
        <p:nvSpPr>
          <p:cNvPr id="361496" name="Text Box 24"/>
          <p:cNvSpPr txBox="1">
            <a:spLocks noChangeArrowheads="1"/>
          </p:cNvSpPr>
          <p:nvPr/>
        </p:nvSpPr>
        <p:spPr bwMode="auto">
          <a:xfrm>
            <a:off x="4572000" y="3806920"/>
            <a:ext cx="1656184"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88" tIns="45694" rIns="91388" bIns="45694">
            <a:spAutoFit/>
          </a:bodyPr>
          <a:lstStyle/>
          <a:p>
            <a:pPr algn="ctr">
              <a:spcBef>
                <a:spcPct val="50000"/>
              </a:spcBef>
              <a:defRPr/>
            </a:pPr>
            <a:r>
              <a:rPr lang="en-US" sz="1800" b="1" dirty="0">
                <a:solidFill>
                  <a:srgbClr val="FFFFFF"/>
                </a:solidFill>
              </a:rPr>
              <a:t>SINGAPORE</a:t>
            </a:r>
          </a:p>
        </p:txBody>
      </p:sp>
      <p:sp>
        <p:nvSpPr>
          <p:cNvPr id="24" name="Text Box 17"/>
          <p:cNvSpPr txBox="1">
            <a:spLocks noChangeArrowheads="1"/>
          </p:cNvSpPr>
          <p:nvPr/>
        </p:nvSpPr>
        <p:spPr bwMode="auto">
          <a:xfrm>
            <a:off x="4139952" y="1761661"/>
            <a:ext cx="216024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88" tIns="45694" rIns="91388" bIns="45694">
            <a:spAutoFit/>
          </a:bodyPr>
          <a:lstStyle/>
          <a:p>
            <a:pPr algn="ctr">
              <a:spcBef>
                <a:spcPct val="50000"/>
              </a:spcBef>
              <a:defRPr/>
            </a:pPr>
            <a:r>
              <a:rPr lang="en-US" sz="1800" b="1" dirty="0">
                <a:solidFill>
                  <a:srgbClr val="FFFFFF"/>
                </a:solidFill>
              </a:rPr>
              <a:t>CHINA</a:t>
            </a:r>
          </a:p>
        </p:txBody>
      </p:sp>
      <p:sp>
        <p:nvSpPr>
          <p:cNvPr id="25" name="Text Box 17"/>
          <p:cNvSpPr txBox="1">
            <a:spLocks noChangeArrowheads="1"/>
          </p:cNvSpPr>
          <p:nvPr/>
        </p:nvSpPr>
        <p:spPr bwMode="auto">
          <a:xfrm>
            <a:off x="5076056" y="3135163"/>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VIETNAM</a:t>
            </a:r>
          </a:p>
        </p:txBody>
      </p:sp>
      <p:sp>
        <p:nvSpPr>
          <p:cNvPr id="26" name="Text Box 17"/>
          <p:cNvSpPr txBox="1">
            <a:spLocks noChangeArrowheads="1"/>
          </p:cNvSpPr>
          <p:nvPr/>
        </p:nvSpPr>
        <p:spPr bwMode="auto">
          <a:xfrm>
            <a:off x="4572000" y="3471042"/>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MALAYSIA</a:t>
            </a:r>
          </a:p>
        </p:txBody>
      </p:sp>
      <p:sp>
        <p:nvSpPr>
          <p:cNvPr id="28" name="Text Box 21"/>
          <p:cNvSpPr txBox="1">
            <a:spLocks noChangeArrowheads="1"/>
          </p:cNvSpPr>
          <p:nvPr/>
        </p:nvSpPr>
        <p:spPr bwMode="auto">
          <a:xfrm>
            <a:off x="4427984" y="2799283"/>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THAILAND</a:t>
            </a:r>
          </a:p>
        </p:txBody>
      </p:sp>
      <p:sp>
        <p:nvSpPr>
          <p:cNvPr id="30" name="Text Box 17"/>
          <p:cNvSpPr txBox="1">
            <a:spLocks noChangeArrowheads="1"/>
          </p:cNvSpPr>
          <p:nvPr/>
        </p:nvSpPr>
        <p:spPr bwMode="auto">
          <a:xfrm>
            <a:off x="6372200" y="4029913"/>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INDONESIA</a:t>
            </a:r>
          </a:p>
        </p:txBody>
      </p:sp>
      <p:sp>
        <p:nvSpPr>
          <p:cNvPr id="31" name="Text Box 17"/>
          <p:cNvSpPr txBox="1">
            <a:spLocks noChangeArrowheads="1"/>
          </p:cNvSpPr>
          <p:nvPr/>
        </p:nvSpPr>
        <p:spPr bwMode="auto">
          <a:xfrm>
            <a:off x="6228184" y="1329613"/>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KOREA</a:t>
            </a:r>
          </a:p>
        </p:txBody>
      </p:sp>
      <p:sp>
        <p:nvSpPr>
          <p:cNvPr id="33" name="Text Box 19"/>
          <p:cNvSpPr txBox="1">
            <a:spLocks noChangeArrowheads="1"/>
          </p:cNvSpPr>
          <p:nvPr/>
        </p:nvSpPr>
        <p:spPr bwMode="auto">
          <a:xfrm>
            <a:off x="113928" y="1143093"/>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JORDAN</a:t>
            </a:r>
          </a:p>
        </p:txBody>
      </p:sp>
      <p:sp>
        <p:nvSpPr>
          <p:cNvPr id="34" name="Text Box 21"/>
          <p:cNvSpPr txBox="1">
            <a:spLocks noChangeArrowheads="1"/>
          </p:cNvSpPr>
          <p:nvPr/>
        </p:nvSpPr>
        <p:spPr bwMode="auto">
          <a:xfrm>
            <a:off x="2300112" y="2036695"/>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NEPAL</a:t>
            </a:r>
          </a:p>
        </p:txBody>
      </p:sp>
      <p:sp>
        <p:nvSpPr>
          <p:cNvPr id="35" name="Text Box 19"/>
          <p:cNvSpPr txBox="1">
            <a:spLocks noChangeArrowheads="1"/>
          </p:cNvSpPr>
          <p:nvPr/>
        </p:nvSpPr>
        <p:spPr bwMode="auto">
          <a:xfrm>
            <a:off x="1314004" y="3892396"/>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88" tIns="45694" rIns="91388" bIns="45694">
            <a:spAutoFit/>
          </a:bodyPr>
          <a:lstStyle/>
          <a:p>
            <a:pPr algn="ctr">
              <a:spcBef>
                <a:spcPct val="50000"/>
              </a:spcBef>
              <a:defRPr/>
            </a:pPr>
            <a:r>
              <a:rPr lang="en-US" sz="1800" b="1" dirty="0">
                <a:solidFill>
                  <a:srgbClr val="FFFFFF"/>
                </a:solidFill>
              </a:rPr>
              <a:t>SRI LANKA</a:t>
            </a:r>
          </a:p>
        </p:txBody>
      </p:sp>
    </p:spTree>
    <p:extLst>
      <p:ext uri="{BB962C8B-B14F-4D97-AF65-F5344CB8AC3E}">
        <p14:creationId xmlns:p14="http://schemas.microsoft.com/office/powerpoint/2010/main" val="31377366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confusion-640w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1657350"/>
            <a:ext cx="9144000" cy="1143000"/>
          </a:xfrm>
          <a:solidFill>
            <a:srgbClr val="800000"/>
          </a:solidFill>
        </p:spPr>
        <p:txBody>
          <a:bodyPr/>
          <a:lstStyle/>
          <a:p>
            <a:pPr eaLnBrk="1" hangingPunct="1"/>
            <a:r>
              <a:rPr lang="en-US" sz="9600">
                <a:solidFill>
                  <a:srgbClr val="FFFFFF"/>
                </a:solidFill>
                <a:effectLst>
                  <a:outerShdw blurRad="38100" dist="38100" dir="2700000" algn="tl">
                    <a:srgbClr val="000000"/>
                  </a:outerShdw>
                </a:effectLst>
                <a:latin typeface="Dark Horse" charset="0"/>
                <a:ea typeface="ＭＳ Ｐゴシック" charset="0"/>
                <a:cs typeface="Dark Horse" charset="0"/>
              </a:rPr>
              <a:t>Confusion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5398</TotalTime>
  <Words>3803</Words>
  <Application>Microsoft Macintosh PowerPoint</Application>
  <PresentationFormat>On-screen Show (16:9)</PresentationFormat>
  <Paragraphs>351</Paragraphs>
  <Slides>61</Slides>
  <Notes>58</Notes>
  <HiddenSlides>0</HiddenSlides>
  <MMClips>0</MMClips>
  <ScaleCrop>false</ScaleCrop>
  <HeadingPairs>
    <vt:vector size="4" baseType="variant">
      <vt:variant>
        <vt:lpstr>Theme</vt:lpstr>
      </vt:variant>
      <vt:variant>
        <vt:i4>18</vt:i4>
      </vt:variant>
      <vt:variant>
        <vt:lpstr>Slide Titles</vt:lpstr>
      </vt:variant>
      <vt:variant>
        <vt:i4>61</vt:i4>
      </vt:variant>
    </vt:vector>
  </HeadingPairs>
  <TitlesOfParts>
    <vt:vector size="79" baseType="lpstr">
      <vt:lpstr>Default Design</vt:lpstr>
      <vt:lpstr>Blank Presentation</vt:lpstr>
      <vt:lpstr>1_Default Design</vt:lpstr>
      <vt:lpstr>Beam</vt:lpstr>
      <vt:lpstr>Soaring</vt:lpstr>
      <vt:lpstr>1_Beam</vt:lpstr>
      <vt:lpstr>Orbit</vt:lpstr>
      <vt:lpstr>5_Blank Presentation</vt:lpstr>
      <vt:lpstr>3_Default Design</vt:lpstr>
      <vt:lpstr>Clipboard</vt:lpstr>
      <vt:lpstr>4_Beam</vt:lpstr>
      <vt:lpstr>Office Theme</vt:lpstr>
      <vt:lpstr>3_Office Theme</vt:lpstr>
      <vt:lpstr>1_Office Theme</vt:lpstr>
      <vt:lpstr>2_Office Theme</vt:lpstr>
      <vt:lpstr>4_Office Theme</vt:lpstr>
      <vt:lpstr>5_Office Theme</vt:lpstr>
      <vt:lpstr>6_Office Theme</vt:lpstr>
      <vt:lpstr>John 14:1-14</vt:lpstr>
      <vt:lpstr>Separation</vt:lpstr>
      <vt:lpstr>Many Separations</vt:lpstr>
      <vt:lpstr>The Griffiths  9 Jan 2016</vt:lpstr>
      <vt:lpstr>SBC Courses I Teach</vt:lpstr>
      <vt:lpstr>SINGAPORE BIBLE COLLEGE</vt:lpstr>
      <vt:lpstr>Our People</vt:lpstr>
      <vt:lpstr>Teaching Ministry 1997-2017</vt:lpstr>
      <vt:lpstr>Confusion</vt:lpstr>
      <vt:lpstr>Relational Disappointment</vt:lpstr>
      <vt:lpstr>Are you disappointed?</vt:lpstr>
      <vt:lpstr>Disappointment with God</vt:lpstr>
      <vt:lpstr>Confusion</vt:lpstr>
      <vt:lpstr>Disappointment</vt:lpstr>
      <vt:lpstr>Confusion</vt:lpstr>
      <vt:lpstr>Jesus proved He was the way for eternal life by miraculously healing a blind man (John 9)</vt:lpstr>
      <vt:lpstr>“Lazarus, come out!”  (John 11)</vt:lpstr>
      <vt:lpstr>Signs in John's Gospel</vt:lpstr>
      <vt:lpstr>John</vt:lpstr>
      <vt:lpstr>Believe—Not Belief</vt:lpstr>
      <vt:lpstr>So Believe</vt:lpstr>
      <vt:lpstr>Judas had left to betray Christ</vt:lpstr>
      <vt:lpstr>Jesus predicted that Peter would deny him that very night (13:38)</vt:lpstr>
      <vt:lpstr>Separation</vt:lpstr>
      <vt:lpstr>Preparing the Disciples in the Upper Room Discourse (John 13:31–16:33)</vt:lpstr>
      <vt:lpstr>Both Jews and Romans reclined at a “U”-shaped table</vt:lpstr>
      <vt:lpstr>Subject</vt:lpstr>
      <vt:lpstr>Confusion</vt:lpstr>
      <vt:lpstr>MPI</vt:lpstr>
      <vt:lpstr>“Don't let your hearts be troubled. Trust in God, and trust also in me” (John 14:1 NLT)</vt:lpstr>
      <vt:lpstr>Your Heart</vt:lpstr>
      <vt:lpstr>“Don't let your hearts be troubled. Trust in God, and trust also in me” (John 14:1 NLT)</vt:lpstr>
      <vt:lpstr>John 14:2 Mansions (KJV)</vt:lpstr>
      <vt:lpstr>John 14:2 ESV</vt:lpstr>
      <vt:lpstr>Marriage Backgrounds in Jewish Literature</vt:lpstr>
      <vt:lpstr>The First Century Wedding Procession</vt:lpstr>
      <vt:lpstr>“We will be caught up (“raptured”) in the clouds to meet the Lord in the air”  (1 Thess. 4:17)</vt:lpstr>
      <vt:lpstr>John 14:4 NLT/ESV</vt:lpstr>
      <vt:lpstr>MPI</vt:lpstr>
      <vt:lpstr>MPII</vt:lpstr>
      <vt:lpstr>John 14:6 ESV</vt:lpstr>
      <vt:lpstr>Dr. Steve McSwain</vt:lpstr>
      <vt:lpstr>Dr. Steve McSwain</vt:lpstr>
      <vt:lpstr>Other texts say the same...</vt:lpstr>
      <vt:lpstr>Other texts say the same...</vt:lpstr>
      <vt:lpstr>Is there really only one way?</vt:lpstr>
      <vt:lpstr>Is there really only one way?</vt:lpstr>
      <vt:lpstr>"I AM the Way, the Truth and the Life…"</vt:lpstr>
      <vt:lpstr>Street Cancer Sinking ship</vt:lpstr>
      <vt:lpstr>Lee Strobel</vt:lpstr>
      <vt:lpstr>To know Christ is actually to know the Father (14:8-14)</vt:lpstr>
      <vt:lpstr>The ONE Way</vt:lpstr>
      <vt:lpstr>Confusion</vt:lpstr>
      <vt:lpstr>PowerPoint Presentation</vt:lpstr>
      <vt:lpstr>MPI</vt:lpstr>
      <vt:lpstr>MPII</vt:lpstr>
      <vt:lpstr>Two Country Clubs</vt:lpstr>
      <vt:lpstr>PowerPoint Presentation</vt:lpstr>
      <vt:lpstr>PowerPoint Presentation</vt:lpstr>
      <vt:lpstr>Black</vt:lpstr>
      <vt:lpstr>NT Preaching link at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Rick Griffith</dc:creator>
  <cp:lastModifiedBy>Rick Griffith</cp:lastModifiedBy>
  <cp:revision>209</cp:revision>
  <dcterms:created xsi:type="dcterms:W3CDTF">2006-04-05T12:38:16Z</dcterms:created>
  <dcterms:modified xsi:type="dcterms:W3CDTF">2017-11-26T15:49:27Z</dcterms:modified>
</cp:coreProperties>
</file>